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53" r:id="rId4"/>
  </p:sldMasterIdLst>
  <p:notesMasterIdLst>
    <p:notesMasterId r:id="rId81"/>
  </p:notesMasterIdLst>
  <p:handoutMasterIdLst>
    <p:handoutMasterId r:id="rId82"/>
  </p:handoutMasterIdLst>
  <p:sldIdLst>
    <p:sldId id="798" r:id="rId5"/>
    <p:sldId id="948" r:id="rId6"/>
    <p:sldId id="949" r:id="rId7"/>
    <p:sldId id="910" r:id="rId8"/>
    <p:sldId id="866" r:id="rId9"/>
    <p:sldId id="847" r:id="rId10"/>
    <p:sldId id="867" r:id="rId11"/>
    <p:sldId id="868" r:id="rId12"/>
    <p:sldId id="550" r:id="rId13"/>
    <p:sldId id="909" r:id="rId14"/>
    <p:sldId id="538" r:id="rId15"/>
    <p:sldId id="809" r:id="rId16"/>
    <p:sldId id="816" r:id="rId17"/>
    <p:sldId id="542" r:id="rId18"/>
    <p:sldId id="811" r:id="rId19"/>
    <p:sldId id="907" r:id="rId20"/>
    <p:sldId id="813" r:id="rId21"/>
    <p:sldId id="871" r:id="rId22"/>
    <p:sldId id="885" r:id="rId23"/>
    <p:sldId id="814" r:id="rId24"/>
    <p:sldId id="865" r:id="rId25"/>
    <p:sldId id="886" r:id="rId26"/>
    <p:sldId id="543" r:id="rId27"/>
    <p:sldId id="546" r:id="rId28"/>
    <p:sldId id="827" r:id="rId29"/>
    <p:sldId id="887" r:id="rId30"/>
    <p:sldId id="888" r:id="rId31"/>
    <p:sldId id="889" r:id="rId32"/>
    <p:sldId id="894" r:id="rId33"/>
    <p:sldId id="882" r:id="rId34"/>
    <p:sldId id="895" r:id="rId35"/>
    <p:sldId id="897" r:id="rId36"/>
    <p:sldId id="899" r:id="rId37"/>
    <p:sldId id="891" r:id="rId38"/>
    <p:sldId id="892" r:id="rId39"/>
    <p:sldId id="890" r:id="rId40"/>
    <p:sldId id="893" r:id="rId41"/>
    <p:sldId id="900" r:id="rId42"/>
    <p:sldId id="904" r:id="rId43"/>
    <p:sldId id="908" r:id="rId44"/>
    <p:sldId id="544" r:id="rId45"/>
    <p:sldId id="841" r:id="rId46"/>
    <p:sldId id="298" r:id="rId47"/>
    <p:sldId id="911" r:id="rId48"/>
    <p:sldId id="545" r:id="rId49"/>
    <p:sldId id="842" r:id="rId50"/>
    <p:sldId id="845" r:id="rId51"/>
    <p:sldId id="846" r:id="rId52"/>
    <p:sldId id="843" r:id="rId53"/>
    <p:sldId id="844" r:id="rId54"/>
    <p:sldId id="878" r:id="rId55"/>
    <p:sldId id="879" r:id="rId56"/>
    <p:sldId id="288" r:id="rId57"/>
    <p:sldId id="457" r:id="rId58"/>
    <p:sldId id="884" r:id="rId59"/>
    <p:sldId id="914" r:id="rId60"/>
    <p:sldId id="848" r:id="rId61"/>
    <p:sldId id="849" r:id="rId62"/>
    <p:sldId id="883" r:id="rId63"/>
    <p:sldId id="850" r:id="rId64"/>
    <p:sldId id="851" r:id="rId65"/>
    <p:sldId id="852" r:id="rId66"/>
    <p:sldId id="853" r:id="rId67"/>
    <p:sldId id="854" r:id="rId68"/>
    <p:sldId id="855" r:id="rId69"/>
    <p:sldId id="856" r:id="rId70"/>
    <p:sldId id="861" r:id="rId71"/>
    <p:sldId id="858" r:id="rId72"/>
    <p:sldId id="859" r:id="rId73"/>
    <p:sldId id="270" r:id="rId74"/>
    <p:sldId id="799" r:id="rId75"/>
    <p:sldId id="797" r:id="rId76"/>
    <p:sldId id="916" r:id="rId77"/>
    <p:sldId id="864" r:id="rId78"/>
    <p:sldId id="537" r:id="rId79"/>
    <p:sldId id="290" r:id="rId80"/>
  </p:sldIdLst>
  <p:sldSz cx="9144000" cy="5143500" type="screen16x9"/>
  <p:notesSz cx="7010400" cy="9296400"/>
  <p:custDataLst>
    <p:tags r:id="rId83"/>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14344"/>
    <a:srgbClr val="0076D5"/>
    <a:srgbClr val="0051AF"/>
    <a:srgbClr val="1E4471"/>
    <a:srgbClr val="EDEDEE"/>
    <a:srgbClr val="051C2C"/>
    <a:srgbClr val="99D6EA"/>
    <a:srgbClr val="E3241B"/>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C083E6E3-FA7D-4D7B-A595-EF9225AFEA8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18" autoAdjust="0"/>
    <p:restoredTop sz="96190" autoAdjust="0"/>
  </p:normalViewPr>
  <p:slideViewPr>
    <p:cSldViewPr snapToGrid="0" snapToObjects="1" showGuides="1">
      <p:cViewPr varScale="1">
        <p:scale>
          <a:sx n="164" d="100"/>
          <a:sy n="164" d="100"/>
        </p:scale>
        <p:origin x="768" y="168"/>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7122"/>
    </p:cViewPr>
  </p:sorterViewPr>
  <p:notesViewPr>
    <p:cSldViewPr snapToGrid="0" snapToObjects="1" showGuides="1">
      <p:cViewPr varScale="1">
        <p:scale>
          <a:sx n="95" d="100"/>
          <a:sy n="95" d="100"/>
        </p:scale>
        <p:origin x="4320" y="20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commentAuthors" Target="commentAuthor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ags" Target="tags/tag1.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notesMaster" Target="notesMasters/notesMaster1.xml"/><Relationship Id="rId86"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3.8495064877453695E-2"/>
          <c:y val="4.702109044880029E-2"/>
          <c:w val="0.79184626569566097"/>
          <c:h val="0.82105263157894803"/>
        </c:manualLayout>
      </c:layout>
      <c:bar3DChart>
        <c:barDir val="col"/>
        <c:grouping val="clustered"/>
        <c:varyColors val="0"/>
        <c:ser>
          <c:idx val="0"/>
          <c:order val="0"/>
          <c:tx>
            <c:strRef>
              <c:f>Sheet1!$B$1</c:f>
              <c:strCache>
                <c:ptCount val="1"/>
                <c:pt idx="0">
                  <c:v>Learning Labs</c:v>
                </c:pt>
              </c:strCache>
            </c:strRef>
          </c:tx>
          <c:spPr>
            <a:solidFill>
              <a:schemeClr val="accent1"/>
            </a:solidFill>
            <a:ln>
              <a:noFill/>
            </a:ln>
            <a:effectLst/>
            <a:sp3d/>
          </c:spPr>
          <c:invertIfNegative val="0"/>
          <c:cat>
            <c:strRef>
              <c:f>Sheet1!$A$2:$A$5</c:f>
              <c:strCache>
                <c:ptCount val="1"/>
                <c:pt idx="0">
                  <c:v>Content</c:v>
                </c:pt>
              </c:strCache>
            </c:strRef>
          </c:cat>
          <c:val>
            <c:numRef>
              <c:f>Sheet1!$B$2:$B$5</c:f>
              <c:numCache>
                <c:formatCode>General</c:formatCode>
                <c:ptCount val="4"/>
                <c:pt idx="0">
                  <c:v>151</c:v>
                </c:pt>
              </c:numCache>
            </c:numRef>
          </c:val>
          <c:extLst>
            <c:ext xmlns:c16="http://schemas.microsoft.com/office/drawing/2014/chart" uri="{C3380CC4-5D6E-409C-BE32-E72D297353CC}">
              <c16:uniqueId val="{00000000-0D00-4A4C-9BDA-D0A9BD03C3F5}"/>
            </c:ext>
          </c:extLst>
        </c:ser>
        <c:ser>
          <c:idx val="1"/>
          <c:order val="1"/>
          <c:tx>
            <c:strRef>
              <c:f>Sheet1!$C$1</c:f>
              <c:strCache>
                <c:ptCount val="1"/>
                <c:pt idx="0">
                  <c:v>Learning Modules</c:v>
                </c:pt>
              </c:strCache>
            </c:strRef>
          </c:tx>
          <c:spPr>
            <a:solidFill>
              <a:schemeClr val="accent2"/>
            </a:solidFill>
            <a:ln>
              <a:noFill/>
            </a:ln>
            <a:effectLst/>
            <a:sp3d/>
          </c:spPr>
          <c:invertIfNegative val="0"/>
          <c:cat>
            <c:strRef>
              <c:f>Sheet1!$A$2:$A$5</c:f>
              <c:strCache>
                <c:ptCount val="1"/>
                <c:pt idx="0">
                  <c:v>Content</c:v>
                </c:pt>
              </c:strCache>
            </c:strRef>
          </c:cat>
          <c:val>
            <c:numRef>
              <c:f>Sheet1!$C$2:$C$5</c:f>
              <c:numCache>
                <c:formatCode>General</c:formatCode>
                <c:ptCount val="4"/>
                <c:pt idx="0">
                  <c:v>24</c:v>
                </c:pt>
              </c:numCache>
            </c:numRef>
          </c:val>
          <c:extLst>
            <c:ext xmlns:c16="http://schemas.microsoft.com/office/drawing/2014/chart" uri="{C3380CC4-5D6E-409C-BE32-E72D297353CC}">
              <c16:uniqueId val="{00000001-0D00-4A4C-9BDA-D0A9BD03C3F5}"/>
            </c:ext>
          </c:extLst>
        </c:ser>
        <c:ser>
          <c:idx val="2"/>
          <c:order val="2"/>
          <c:tx>
            <c:strRef>
              <c:f>Sheet1!$D$1</c:f>
              <c:strCache>
                <c:ptCount val="1"/>
                <c:pt idx="0">
                  <c:v>Learning Tracks</c:v>
                </c:pt>
              </c:strCache>
            </c:strRef>
          </c:tx>
          <c:spPr>
            <a:solidFill>
              <a:schemeClr val="accent3"/>
            </a:solidFill>
            <a:ln>
              <a:noFill/>
            </a:ln>
            <a:effectLst/>
            <a:sp3d/>
          </c:spPr>
          <c:invertIfNegative val="0"/>
          <c:cat>
            <c:strRef>
              <c:f>Sheet1!$A$2:$A$5</c:f>
              <c:strCache>
                <c:ptCount val="1"/>
                <c:pt idx="0">
                  <c:v>Content</c:v>
                </c:pt>
              </c:strCache>
            </c:strRef>
          </c:cat>
          <c:val>
            <c:numRef>
              <c:f>Sheet1!$D$2:$D$5</c:f>
              <c:numCache>
                <c:formatCode>General</c:formatCode>
                <c:ptCount val="4"/>
                <c:pt idx="0">
                  <c:v>11</c:v>
                </c:pt>
              </c:numCache>
            </c:numRef>
          </c:val>
          <c:extLst>
            <c:ext xmlns:c16="http://schemas.microsoft.com/office/drawing/2014/chart" uri="{C3380CC4-5D6E-409C-BE32-E72D297353CC}">
              <c16:uniqueId val="{00000002-0D00-4A4C-9BDA-D0A9BD03C3F5}"/>
            </c:ext>
          </c:extLst>
        </c:ser>
        <c:dLbls>
          <c:showLegendKey val="0"/>
          <c:showVal val="0"/>
          <c:showCatName val="0"/>
          <c:showSerName val="0"/>
          <c:showPercent val="0"/>
          <c:showBubbleSize val="0"/>
        </c:dLbls>
        <c:gapWidth val="100"/>
        <c:shape val="box"/>
        <c:axId val="1967107712"/>
        <c:axId val="1967110032"/>
        <c:axId val="0"/>
      </c:bar3DChart>
      <c:catAx>
        <c:axId val="1967107712"/>
        <c:scaling>
          <c:orientation val="minMax"/>
        </c:scaling>
        <c:delete val="0"/>
        <c:axPos val="b"/>
        <c:numFmt formatCode="General" sourceLinked="0"/>
        <c:majorTickMark val="none"/>
        <c:minorTickMark val="none"/>
        <c:tickLblPos val="nextTo"/>
        <c:spPr>
          <a:noFill/>
          <a:ln w="9525" cap="flat" cmpd="sng" algn="ctr">
            <a:solidFill>
              <a:schemeClr val="bg2">
                <a:lumMod val="85000"/>
              </a:schemeClr>
            </a:solidFill>
            <a:round/>
          </a:ln>
          <a:effectLst/>
        </c:spPr>
        <c:txPr>
          <a:bodyPr rot="0" spcFirstLastPara="1" vertOverflow="ellipsis" wrap="square" anchor="ctr" anchorCtr="1"/>
          <a:lstStyle/>
          <a:p>
            <a:pPr>
              <a:defRPr sz="1400" b="0" i="0" u="none" strike="noStrike" kern="1200" baseline="0">
                <a:solidFill>
                  <a:schemeClr val="tx1"/>
                </a:solidFill>
                <a:latin typeface="+mn-lt"/>
                <a:ea typeface="+mn-ea"/>
                <a:cs typeface="+mn-cs"/>
              </a:defRPr>
            </a:pPr>
            <a:endParaRPr lang="en-US"/>
          </a:p>
        </c:txPr>
        <c:crossAx val="1967110032"/>
        <c:crosses val="autoZero"/>
        <c:auto val="1"/>
        <c:lblAlgn val="ctr"/>
        <c:lblOffset val="0"/>
        <c:noMultiLvlLbl val="0"/>
      </c:catAx>
      <c:valAx>
        <c:axId val="1967110032"/>
        <c:scaling>
          <c:orientation val="minMax"/>
        </c:scaling>
        <c:delete val="0"/>
        <c:axPos val="l"/>
        <c:numFmt formatCode="General" sourceLinked="1"/>
        <c:majorTickMark val="none"/>
        <c:minorTickMark val="none"/>
        <c:tickLblPos val="nextTo"/>
        <c:spPr>
          <a:noFill/>
          <a:ln>
            <a:noFill/>
          </a:ln>
          <a:effectLst/>
        </c:spPr>
        <c:txPr>
          <a:bodyPr rot="0" spcFirstLastPara="1" vertOverflow="ellipsis" wrap="square" anchor="ctr" anchorCtr="1"/>
          <a:lstStyle/>
          <a:p>
            <a:pPr>
              <a:defRPr sz="1050" b="0" i="0" u="none" strike="noStrike" kern="1200" baseline="0">
                <a:solidFill>
                  <a:schemeClr val="tx1"/>
                </a:solidFill>
                <a:latin typeface="+mn-lt"/>
                <a:ea typeface="+mn-ea"/>
                <a:cs typeface="+mn-cs"/>
              </a:defRPr>
            </a:pPr>
            <a:endParaRPr lang="en-US"/>
          </a:p>
        </c:txPr>
        <c:crossAx val="1967107712"/>
        <c:crosses val="autoZero"/>
        <c:crossBetween val="between"/>
        <c:minorUnit val="1"/>
      </c:valAx>
      <c:spPr>
        <a:noFill/>
        <a:ln>
          <a:noFill/>
        </a:ln>
        <a:effectLst/>
      </c:spPr>
    </c:plotArea>
    <c:legend>
      <c:legendPos val="r"/>
      <c:layout>
        <c:manualLayout>
          <c:xMode val="edge"/>
          <c:yMode val="edge"/>
          <c:x val="0.29856899929762304"/>
          <c:y val="0.27806973983025318"/>
          <c:w val="0.33932147929467416"/>
          <c:h val="0.23212352674281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fontAlgn="auto">
              <a:spcBef>
                <a:spcPts val="0"/>
              </a:spcBef>
              <a:spcAft>
                <a:spcPts val="0"/>
              </a:spcAft>
              <a:defRPr sz="1200">
                <a:latin typeface="+mn-lt"/>
                <a:ea typeface="+mn-ea"/>
                <a:cs typeface="+mn-cs"/>
              </a:defRPr>
            </a:lvl1pPr>
          </a:lstStyle>
          <a:p>
            <a:pPr>
              <a:defRPr/>
            </a:pPr>
            <a:r>
              <a:rPr lang="en-US" dirty="0">
                <a:latin typeface="CiscoSansTT Light" panose="020B0503020201020303" pitchFamily="34" charset="0"/>
              </a:rPr>
              <a:t>Cisco Live 2022</a:t>
            </a:r>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fontAlgn="auto">
              <a:spcBef>
                <a:spcPts val="0"/>
              </a:spcBef>
              <a:spcAft>
                <a:spcPts val="0"/>
              </a:spcAft>
              <a:defRPr sz="1200">
                <a:latin typeface="+mn-lt"/>
                <a:ea typeface="+mn-ea"/>
                <a:cs typeface="+mn-cs"/>
              </a:defRPr>
            </a:lvl1pPr>
          </a:lstStyle>
          <a:p>
            <a:pPr>
              <a:defRPr/>
            </a:pPr>
            <a:fld id="{6008FB43-E3F8-9641-B8BB-519F1EA0586D}" type="datetime1">
              <a:rPr lang="en-US" smtClean="0">
                <a:latin typeface="CiscoSansTT Light" panose="020B0503020201020303" pitchFamily="34" charset="0"/>
              </a:rPr>
              <a:t>1/25/24</a:t>
            </a:fld>
            <a:endParaRPr lang="en-US" dirty="0">
              <a:latin typeface="CiscoSansTT Light" panose="020B0503020201020303" pitchFamily="34" charset="0"/>
            </a:endParaRPr>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fontAlgn="auto">
              <a:spcBef>
                <a:spcPts val="0"/>
              </a:spcBef>
              <a:spcAft>
                <a:spcPts val="0"/>
              </a:spcAft>
              <a:defRPr sz="1200">
                <a:latin typeface="+mn-lt"/>
                <a:ea typeface="+mn-ea"/>
                <a:cs typeface="+mn-cs"/>
              </a:defRPr>
            </a:lvl1pPr>
          </a:lstStyle>
          <a:p>
            <a:pPr>
              <a:defRPr/>
            </a:pPr>
            <a:endParaRPr lang="en-US" dirty="0">
              <a:latin typeface="CiscoSansTT Light" panose="020B0503020201020303" pitchFamily="34" charset="0"/>
            </a:endParaRPr>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fontAlgn="auto">
              <a:spcBef>
                <a:spcPts val="0"/>
              </a:spcBef>
              <a:spcAft>
                <a:spcPts val="0"/>
              </a:spcAft>
              <a:defRPr sz="1200">
                <a:latin typeface="+mn-lt"/>
                <a:ea typeface="+mn-ea"/>
                <a:cs typeface="+mn-cs"/>
              </a:defRPr>
            </a:lvl1pPr>
          </a:lstStyle>
          <a:p>
            <a:pPr>
              <a:defRPr/>
            </a:pPr>
            <a:fld id="{F5A8EAB7-F1BA-274C-91A9-46214A29E509}" type="slidenum">
              <a:rPr lang="en-US">
                <a:latin typeface="CiscoSansTT Light" panose="020B0503020201020303" pitchFamily="34" charset="0"/>
              </a:rPr>
              <a:pPr>
                <a:defRPr/>
              </a:pPr>
              <a:t>‹#›</a:t>
            </a:fld>
            <a:endParaRPr lang="en-US" dirty="0">
              <a:latin typeface="CiscoSansTT Light" panose="020B0503020201020303" pitchFamily="34" charset="0"/>
            </a:endParaRPr>
          </a:p>
        </p:txBody>
      </p:sp>
    </p:spTree>
    <p:extLst>
      <p:ext uri="{BB962C8B-B14F-4D97-AF65-F5344CB8AC3E}">
        <p14:creationId xmlns:p14="http://schemas.microsoft.com/office/powerpoint/2010/main" val="333848060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fontAlgn="auto">
              <a:spcBef>
                <a:spcPts val="0"/>
              </a:spcBef>
              <a:spcAft>
                <a:spcPts val="0"/>
              </a:spcAft>
              <a:defRPr sz="1200">
                <a:latin typeface="CiscoSansTT Light" panose="020B0503020201020303" pitchFamily="34" charset="0"/>
                <a:ea typeface="+mn-ea"/>
                <a:cs typeface="+mn-cs"/>
              </a:defRPr>
            </a:lvl1pPr>
          </a:lstStyle>
          <a:p>
            <a:pPr>
              <a:defRPr/>
            </a:pPr>
            <a:r>
              <a:rPr lang="en-US" dirty="0"/>
              <a:t>Cisco Live 2022</a:t>
            </a:r>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fontAlgn="auto">
              <a:spcBef>
                <a:spcPts val="0"/>
              </a:spcBef>
              <a:spcAft>
                <a:spcPts val="0"/>
              </a:spcAft>
              <a:defRPr sz="1200">
                <a:latin typeface="CiscoSansTT Light" panose="020B0503020201020303" pitchFamily="34" charset="0"/>
                <a:ea typeface="+mn-ea"/>
                <a:cs typeface="+mn-cs"/>
              </a:defRPr>
            </a:lvl1pPr>
          </a:lstStyle>
          <a:p>
            <a:pPr>
              <a:defRPr/>
            </a:pPr>
            <a:fld id="{068DEBF8-BCB5-CA4C-8F7A-9653668CC2EA}" type="datetime1">
              <a:rPr lang="en-US" smtClean="0"/>
              <a:t>1/25/24</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endParaRPr lang="en-US" noProof="0" dirty="0"/>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fontAlgn="auto">
              <a:spcBef>
                <a:spcPts val="0"/>
              </a:spcBef>
              <a:spcAft>
                <a:spcPts val="0"/>
              </a:spcAft>
              <a:defRPr sz="1200">
                <a:latin typeface="CiscoSansTT Light" panose="020B0503020201020303" pitchFamily="34" charset="0"/>
                <a:ea typeface="+mn-ea"/>
                <a:cs typeface="+mn-cs"/>
              </a:defRPr>
            </a:lvl1pPr>
          </a:lstStyle>
          <a:p>
            <a:pPr>
              <a:defRPr/>
            </a:pPr>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fontAlgn="auto">
              <a:spcBef>
                <a:spcPts val="0"/>
              </a:spcBef>
              <a:spcAft>
                <a:spcPts val="0"/>
              </a:spcAft>
              <a:defRPr sz="1200">
                <a:latin typeface="CiscoSansTT Light" panose="020B0503020201020303" pitchFamily="34" charset="0"/>
                <a:ea typeface="+mn-ea"/>
                <a:cs typeface="+mn-cs"/>
              </a:defRPr>
            </a:lvl1pPr>
          </a:lstStyle>
          <a:p>
            <a:pPr>
              <a:defRPr/>
            </a:pPr>
            <a:fld id="{F97A1FA6-25DE-9E4E-A34D-CF67DE7DBDC7}" type="slidenum">
              <a:rPr lang="en-US" smtClean="0"/>
              <a:pPr>
                <a:defRPr/>
              </a:pPr>
              <a:t>‹#›</a:t>
            </a:fld>
            <a:endParaRPr lang="en-US" dirty="0"/>
          </a:p>
        </p:txBody>
      </p:sp>
    </p:spTree>
    <p:extLst>
      <p:ext uri="{BB962C8B-B14F-4D97-AF65-F5344CB8AC3E}">
        <p14:creationId xmlns:p14="http://schemas.microsoft.com/office/powerpoint/2010/main" val="3228492595"/>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CiscoSansTT Light" panose="020B0503020201020303" pitchFamily="34" charset="0"/>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CiscoSansTT Light" panose="020B0503020201020303" pitchFamily="34" charset="0"/>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CiscoSansTT Light" panose="020B0503020201020303" pitchFamily="34" charset="0"/>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CiscoSansTT Light" panose="020B0503020201020303" pitchFamily="34" charset="0"/>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CiscoSansTT Light" panose="020B0503020201020303" pitchFamily="34"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a:t>
            </a:fld>
            <a:endParaRPr lang="en-US" dirty="0"/>
          </a:p>
        </p:txBody>
      </p:sp>
    </p:spTree>
    <p:extLst>
      <p:ext uri="{BB962C8B-B14F-4D97-AF65-F5344CB8AC3E}">
        <p14:creationId xmlns:p14="http://schemas.microsoft.com/office/powerpoint/2010/main" val="692445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11</a:t>
            </a:fld>
            <a:endParaRPr lang="en-US" dirty="0"/>
          </a:p>
        </p:txBody>
      </p:sp>
    </p:spTree>
    <p:extLst>
      <p:ext uri="{BB962C8B-B14F-4D97-AF65-F5344CB8AC3E}">
        <p14:creationId xmlns:p14="http://schemas.microsoft.com/office/powerpoint/2010/main" val="378337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12</a:t>
            </a:fld>
            <a:endParaRPr lang="en-US" dirty="0"/>
          </a:p>
        </p:txBody>
      </p:sp>
    </p:spTree>
    <p:extLst>
      <p:ext uri="{BB962C8B-B14F-4D97-AF65-F5344CB8AC3E}">
        <p14:creationId xmlns:p14="http://schemas.microsoft.com/office/powerpoint/2010/main" val="1129498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13</a:t>
            </a:fld>
            <a:endParaRPr lang="en-US" dirty="0"/>
          </a:p>
        </p:txBody>
      </p:sp>
    </p:spTree>
    <p:extLst>
      <p:ext uri="{BB962C8B-B14F-4D97-AF65-F5344CB8AC3E}">
        <p14:creationId xmlns:p14="http://schemas.microsoft.com/office/powerpoint/2010/main" val="17260987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14</a:t>
            </a:fld>
            <a:endParaRPr lang="en-US" dirty="0"/>
          </a:p>
        </p:txBody>
      </p:sp>
    </p:spTree>
    <p:extLst>
      <p:ext uri="{BB962C8B-B14F-4D97-AF65-F5344CB8AC3E}">
        <p14:creationId xmlns:p14="http://schemas.microsoft.com/office/powerpoint/2010/main" val="111189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15</a:t>
            </a:fld>
            <a:endParaRPr lang="en-US" dirty="0"/>
          </a:p>
        </p:txBody>
      </p:sp>
    </p:spTree>
    <p:extLst>
      <p:ext uri="{BB962C8B-B14F-4D97-AF65-F5344CB8AC3E}">
        <p14:creationId xmlns:p14="http://schemas.microsoft.com/office/powerpoint/2010/main" val="608301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connection methods: </a:t>
            </a:r>
            <a:r>
              <a:rPr lang="en-US" b="0" i="0" dirty="0">
                <a:solidFill>
                  <a:srgbClr val="212529"/>
                </a:solidFill>
                <a:effectLst/>
                <a:latin typeface="CiscoSans" panose="020B0503020201020303" pitchFamily="34" charset="0"/>
              </a:rPr>
              <a:t>SSH, local, </a:t>
            </a:r>
            <a:r>
              <a:rPr lang="en-US" b="0" i="0" dirty="0" err="1">
                <a:solidFill>
                  <a:srgbClr val="212529"/>
                </a:solidFill>
                <a:effectLst/>
                <a:latin typeface="CiscoSans" panose="020B0503020201020303" pitchFamily="34" charset="0"/>
              </a:rPr>
              <a:t>paramiko_ssh</a:t>
            </a:r>
            <a:r>
              <a:rPr lang="en-US" b="0" i="0" dirty="0">
                <a:solidFill>
                  <a:srgbClr val="212529"/>
                </a:solidFill>
                <a:effectLst/>
                <a:latin typeface="CiscoSans" panose="020B0503020201020303" pitchFamily="34" charset="0"/>
              </a:rPr>
              <a:t>, </a:t>
            </a:r>
            <a:r>
              <a:rPr lang="en-US" b="0" i="0" dirty="0" err="1">
                <a:solidFill>
                  <a:srgbClr val="212529"/>
                </a:solidFill>
                <a:effectLst/>
                <a:latin typeface="CiscoSans" panose="020B0503020201020303" pitchFamily="34" charset="0"/>
              </a:rPr>
              <a:t>winrm</a:t>
            </a:r>
            <a:r>
              <a:rPr lang="en-US" b="0" i="0" dirty="0">
                <a:solidFill>
                  <a:srgbClr val="212529"/>
                </a:solidFill>
                <a:effectLst/>
                <a:latin typeface="CiscoSans" panose="020B0503020201020303" pitchFamily="34" charset="0"/>
              </a:rPr>
              <a:t>, docker, network_cli, </a:t>
            </a:r>
            <a:r>
              <a:rPr lang="en-US" b="0" i="0" dirty="0" err="1">
                <a:solidFill>
                  <a:srgbClr val="212529"/>
                </a:solidFill>
                <a:effectLst/>
                <a:latin typeface="CiscoSans" panose="020B0503020201020303" pitchFamily="34" charset="0"/>
              </a:rPr>
              <a:t>netconf</a:t>
            </a:r>
            <a:r>
              <a:rPr lang="en-US" b="0" i="0" dirty="0">
                <a:solidFill>
                  <a:srgbClr val="212529"/>
                </a:solidFill>
                <a:effectLst/>
                <a:latin typeface="CiscoSans" panose="020B0503020201020303" pitchFamily="34" charset="0"/>
              </a:rPr>
              <a:t>, </a:t>
            </a:r>
            <a:r>
              <a:rPr lang="en-US" b="0" i="0" dirty="0" err="1">
                <a:solidFill>
                  <a:srgbClr val="212529"/>
                </a:solidFill>
                <a:effectLst/>
                <a:latin typeface="CiscoSans" panose="020B0503020201020303" pitchFamily="34" charset="0"/>
              </a:rPr>
              <a:t>httpapi</a:t>
            </a:r>
            <a:r>
              <a:rPr lang="en-US" b="0" i="0" dirty="0">
                <a:solidFill>
                  <a:srgbClr val="212529"/>
                </a:solidFill>
                <a:effectLst/>
                <a:latin typeface="CiscoSans" panose="020B0503020201020303" pitchFamily="34" charset="0"/>
              </a:rPr>
              <a:t>.</a:t>
            </a:r>
          </a:p>
          <a:p>
            <a:endParaRPr lang="en-US" b="0" i="0" dirty="0">
              <a:solidFill>
                <a:srgbClr val="212529"/>
              </a:solidFill>
              <a:effectLst/>
              <a:latin typeface="CiscoSans" panose="020B0503020201020303" pitchFamily="34" charset="0"/>
            </a:endParaRPr>
          </a:p>
          <a:p>
            <a:r>
              <a:rPr lang="en-US" b="0" i="0" dirty="0">
                <a:solidFill>
                  <a:srgbClr val="212529"/>
                </a:solidFill>
                <a:effectLst/>
                <a:latin typeface="CiscoSans" panose="020B0503020201020303" pitchFamily="34" charset="0"/>
              </a:rPr>
              <a:t>configuration hierarchy is where the lines should be placed</a:t>
            </a:r>
          </a:p>
          <a:p>
            <a:endParaRPr lang="en-US" b="0" i="0" dirty="0">
              <a:solidFill>
                <a:srgbClr val="212529"/>
              </a:solidFill>
              <a:effectLst/>
              <a:latin typeface="CiscoSans" panose="020B0503020201020303" pitchFamily="34" charset="0"/>
            </a:endParaRPr>
          </a:p>
          <a:p>
            <a:r>
              <a:rPr lang="en-US" b="0" i="0" dirty="0">
                <a:solidFill>
                  <a:srgbClr val="212529"/>
                </a:solidFill>
                <a:effectLst/>
                <a:latin typeface="CiscoSans" panose="020B0503020201020303" pitchFamily="34" charset="0"/>
              </a:rPr>
              <a:t>Before: By doing this before adding the new ACL configuration, it ensures that the old rules won't conflict with or override the new ones</a:t>
            </a:r>
          </a:p>
          <a:p>
            <a:endParaRPr lang="en-US" b="0" i="0" dirty="0">
              <a:solidFill>
                <a:srgbClr val="212529"/>
              </a:solidFill>
              <a:effectLst/>
              <a:latin typeface="CiscoSans" panose="020B0503020201020303" pitchFamily="34" charset="0"/>
            </a:endParaRPr>
          </a:p>
          <a:p>
            <a:pPr algn="l">
              <a:buFont typeface="Arial" panose="020B0604020202020204" pitchFamily="34" charset="0"/>
              <a:buChar char="•"/>
            </a:pPr>
            <a:r>
              <a:rPr lang="en-US" b="0" i="0" dirty="0">
                <a:solidFill>
                  <a:srgbClr val="212529"/>
                </a:solidFill>
                <a:effectLst/>
                <a:latin typeface="CiscoSans" panose="020B0503020201020303" pitchFamily="34" charset="0"/>
              </a:rPr>
              <a:t>match: exact: This parameter is used to match the lines in the desired order. If the lines are not in the desired order, the changes will be made in the sequence specified in the playbook.</a:t>
            </a:r>
          </a:p>
          <a:p>
            <a:br>
              <a:rPr lang="en-US" dirty="0"/>
            </a:br>
            <a:r>
              <a:rPr lang="en-US" b="0" i="0" dirty="0">
                <a:solidFill>
                  <a:srgbClr val="212529"/>
                </a:solidFill>
                <a:effectLst/>
                <a:latin typeface="CiscoSans" panose="020B0503020201020303" pitchFamily="34" charset="0"/>
              </a:rPr>
              <a:t>line, strict, exact, none</a:t>
            </a:r>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16</a:t>
            </a:fld>
            <a:endParaRPr lang="en-US" dirty="0"/>
          </a:p>
        </p:txBody>
      </p:sp>
    </p:spTree>
    <p:extLst>
      <p:ext uri="{BB962C8B-B14F-4D97-AF65-F5344CB8AC3E}">
        <p14:creationId xmlns:p14="http://schemas.microsoft.com/office/powerpoint/2010/main" val="34925891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commands can be found in the file </a:t>
            </a:r>
            <a:r>
              <a:rPr lang="en-US" dirty="0" err="1"/>
              <a:t>commands.tx</a:t>
            </a:r>
            <a:endParaRPr lang="en-US" dirty="0"/>
          </a:p>
          <a:p>
            <a:r>
              <a:rPr lang="en-US" dirty="0"/>
              <a:t>ansible –version –-help shows you all the help options</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17</a:t>
            </a:fld>
            <a:endParaRPr lang="en-US" dirty="0"/>
          </a:p>
        </p:txBody>
      </p:sp>
    </p:spTree>
    <p:extLst>
      <p:ext uri="{BB962C8B-B14F-4D97-AF65-F5344CB8AC3E}">
        <p14:creationId xmlns:p14="http://schemas.microsoft.com/office/powerpoint/2010/main" val="380473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18</a:t>
            </a:fld>
            <a:endParaRPr lang="en-US" dirty="0"/>
          </a:p>
        </p:txBody>
      </p:sp>
    </p:spTree>
    <p:extLst>
      <p:ext uri="{BB962C8B-B14F-4D97-AF65-F5344CB8AC3E}">
        <p14:creationId xmlns:p14="http://schemas.microsoft.com/office/powerpoint/2010/main" val="7264506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ansible-config</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19</a:t>
            </a:fld>
            <a:endParaRPr lang="en-US" dirty="0"/>
          </a:p>
        </p:txBody>
      </p:sp>
    </p:spTree>
    <p:extLst>
      <p:ext uri="{BB962C8B-B14F-4D97-AF65-F5344CB8AC3E}">
        <p14:creationId xmlns:p14="http://schemas.microsoft.com/office/powerpoint/2010/main" val="2789713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t>
            </a:r>
            <a:r>
              <a:rPr lang="en-US" dirty="0" err="1"/>
              <a:t>ansible.cfg</a:t>
            </a:r>
            <a:r>
              <a:rPr lang="en-US" dirty="0"/>
              <a:t>.   -  explain timeout and </a:t>
            </a:r>
            <a:r>
              <a:rPr lang="en-US" dirty="0" err="1"/>
              <a:t>look_for_keys</a:t>
            </a:r>
            <a:r>
              <a:rPr lang="en-US" dirty="0"/>
              <a:t> (rely on </a:t>
            </a:r>
            <a:r>
              <a:rPr lang="en-US" dirty="0" err="1"/>
              <a:t>passswords</a:t>
            </a:r>
            <a:r>
              <a:rPr lang="en-US" dirty="0"/>
              <a:t>)</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20</a:t>
            </a:fld>
            <a:endParaRPr lang="en-US" dirty="0"/>
          </a:p>
        </p:txBody>
      </p:sp>
    </p:spTree>
    <p:extLst>
      <p:ext uri="{BB962C8B-B14F-4D97-AF65-F5344CB8AC3E}">
        <p14:creationId xmlns:p14="http://schemas.microsoft.com/office/powerpoint/2010/main" val="2019811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a:t>
            </a:fld>
            <a:endParaRPr lang="en-US" dirty="0"/>
          </a:p>
        </p:txBody>
      </p:sp>
    </p:spTree>
    <p:extLst>
      <p:ext uri="{BB962C8B-B14F-4D97-AF65-F5344CB8AC3E}">
        <p14:creationId xmlns:p14="http://schemas.microsoft.com/office/powerpoint/2010/main" val="24557955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21</a:t>
            </a:fld>
            <a:endParaRPr lang="en-US" dirty="0"/>
          </a:p>
        </p:txBody>
      </p:sp>
    </p:spTree>
    <p:extLst>
      <p:ext uri="{BB962C8B-B14F-4D97-AF65-F5344CB8AC3E}">
        <p14:creationId xmlns:p14="http://schemas.microsoft.com/office/powerpoint/2010/main" val="18949476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22</a:t>
            </a:fld>
            <a:endParaRPr lang="en-US" dirty="0"/>
          </a:p>
        </p:txBody>
      </p:sp>
    </p:spTree>
    <p:extLst>
      <p:ext uri="{BB962C8B-B14F-4D97-AF65-F5344CB8AC3E}">
        <p14:creationId xmlns:p14="http://schemas.microsoft.com/office/powerpoint/2010/main" val="17022173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confirmed Ansible is installed </a:t>
            </a:r>
            <a:r>
              <a:rPr lang="en-US" dirty="0" err="1"/>
              <a:t>ans</a:t>
            </a:r>
            <a:r>
              <a:rPr lang="en-US" dirty="0"/>
              <a:t> saw the version and we’ve created an Ansible config file</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23</a:t>
            </a:fld>
            <a:endParaRPr lang="en-US" dirty="0"/>
          </a:p>
        </p:txBody>
      </p:sp>
    </p:spTree>
    <p:extLst>
      <p:ext uri="{BB962C8B-B14F-4D97-AF65-F5344CB8AC3E}">
        <p14:creationId xmlns:p14="http://schemas.microsoft.com/office/powerpoint/2010/main" val="34790311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have one mo</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24</a:t>
            </a:fld>
            <a:endParaRPr lang="en-US" dirty="0"/>
          </a:p>
        </p:txBody>
      </p:sp>
    </p:spTree>
    <p:extLst>
      <p:ext uri="{BB962C8B-B14F-4D97-AF65-F5344CB8AC3E}">
        <p14:creationId xmlns:p14="http://schemas.microsoft.com/office/powerpoint/2010/main" val="29155916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1" dirty="0">
                <a:solidFill>
                  <a:srgbClr val="5AD9AF"/>
                </a:solidFill>
                <a:effectLst/>
                <a:latin typeface="Helvetica Neue" panose="02000503000000020004" pitchFamily="2" charset="0"/>
              </a:rPr>
              <a:t>Preparedness paradox. Ok, technically 2 commands. </a:t>
            </a:r>
            <a:r>
              <a:rPr lang="en-US" sz="1200" dirty="0">
                <a:solidFill>
                  <a:schemeClr val="accent1"/>
                </a:solidFill>
              </a:rPr>
              <a:t>rm </a:t>
            </a:r>
            <a:r>
              <a:rPr lang="en-US" sz="1200" dirty="0" err="1">
                <a:solidFill>
                  <a:schemeClr val="accent1"/>
                </a:solidFill>
              </a:rPr>
              <a:t>ansible.cfg</a:t>
            </a:r>
            <a:endParaRPr lang="en-US" sz="1200" dirty="0">
              <a:solidFill>
                <a:schemeClr val="accent1"/>
              </a:solidFill>
            </a:endParaRP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dirty="0">
              <a:solidFill>
                <a:srgbClr val="5AD9AF"/>
              </a:solidFill>
              <a:effectLst/>
              <a:latin typeface="Helvetica Neue" panose="02000503000000020004" pitchFamily="2" charset="0"/>
            </a:endParaRPr>
          </a:p>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25</a:t>
            </a:fld>
            <a:endParaRPr lang="en-US" dirty="0"/>
          </a:p>
        </p:txBody>
      </p:sp>
    </p:spTree>
    <p:extLst>
      <p:ext uri="{BB962C8B-B14F-4D97-AF65-F5344CB8AC3E}">
        <p14:creationId xmlns:p14="http://schemas.microsoft.com/office/powerpoint/2010/main" val="16758615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26</a:t>
            </a:fld>
            <a:endParaRPr lang="en-US" dirty="0"/>
          </a:p>
        </p:txBody>
      </p:sp>
    </p:spTree>
    <p:extLst>
      <p:ext uri="{BB962C8B-B14F-4D97-AF65-F5344CB8AC3E}">
        <p14:creationId xmlns:p14="http://schemas.microsoft.com/office/powerpoint/2010/main" val="13570804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sz="1200" dirty="0">
                <a:solidFill>
                  <a:schemeClr val="tx2"/>
                </a:solidFill>
                <a:latin typeface="Courier New" panose="02070309020205020404" pitchFamily="49" charset="0"/>
                <a:cs typeface="Courier New" panose="02070309020205020404" pitchFamily="49" charset="0"/>
              </a:rPr>
              <a:t>Use local for connection instead of </a:t>
            </a:r>
            <a:r>
              <a:rPr lang="en-US" sz="1200" dirty="0" err="1">
                <a:solidFill>
                  <a:schemeClr val="tx2"/>
                </a:solidFill>
                <a:latin typeface="Courier New" panose="02070309020205020404" pitchFamily="49" charset="0"/>
                <a:cs typeface="Courier New" panose="02070309020205020404" pitchFamily="49" charset="0"/>
              </a:rPr>
              <a:t>network_cli</a:t>
            </a:r>
            <a:r>
              <a:rPr lang="en-US" sz="1200" dirty="0">
                <a:solidFill>
                  <a:schemeClr val="tx2"/>
                </a:solidFill>
                <a:latin typeface="Courier New" panose="02070309020205020404" pitchFamily="49" charset="0"/>
                <a:cs typeface="Courier New" panose="02070309020205020404" pitchFamily="49" charset="0"/>
              </a:rPr>
              <a:t>, </a:t>
            </a:r>
            <a:r>
              <a:rPr lang="en-US" sz="1200" dirty="0" err="1">
                <a:solidFill>
                  <a:schemeClr val="tx2"/>
                </a:solidFill>
                <a:latin typeface="Courier New" panose="02070309020205020404" pitchFamily="49" charset="0"/>
                <a:cs typeface="Courier New" panose="02070309020205020404" pitchFamily="49" charset="0"/>
              </a:rPr>
              <a:t>ssh</a:t>
            </a:r>
            <a:r>
              <a:rPr lang="en-US" sz="1200" dirty="0">
                <a:solidFill>
                  <a:schemeClr val="tx2"/>
                </a:solidFill>
                <a:latin typeface="Courier New" panose="02070309020205020404" pitchFamily="49" charset="0"/>
                <a:cs typeface="Courier New" panose="02070309020205020404" pitchFamily="49" charset="0"/>
              </a:rPr>
              <a:t>, </a:t>
            </a:r>
            <a:r>
              <a:rPr lang="en-US" sz="1200" dirty="0" err="1">
                <a:solidFill>
                  <a:schemeClr val="tx2"/>
                </a:solidFill>
                <a:latin typeface="Courier New" panose="02070309020205020404" pitchFamily="49" charset="0"/>
                <a:cs typeface="Courier New" panose="02070309020205020404" pitchFamily="49" charset="0"/>
              </a:rPr>
              <a:t>netconf</a:t>
            </a:r>
            <a:r>
              <a:rPr lang="en-US" sz="1200" dirty="0">
                <a:solidFill>
                  <a:schemeClr val="tx2"/>
                </a:solidFill>
                <a:latin typeface="Courier New" panose="02070309020205020404" pitchFamily="49" charset="0"/>
                <a:cs typeface="Courier New" panose="02070309020205020404" pitchFamily="49" charset="0"/>
              </a:rPr>
              <a:t>, </a:t>
            </a:r>
            <a:r>
              <a:rPr lang="en-US" sz="1200" dirty="0" err="1">
                <a:solidFill>
                  <a:schemeClr val="tx2"/>
                </a:solidFill>
                <a:latin typeface="Courier New" panose="02070309020205020404" pitchFamily="49" charset="0"/>
                <a:cs typeface="Courier New" panose="02070309020205020404" pitchFamily="49" charset="0"/>
              </a:rPr>
              <a:t>etc</a:t>
            </a:r>
            <a:endParaRPr lang="en-US" sz="1200" dirty="0">
              <a:solidFill>
                <a:schemeClr val="tx2"/>
              </a:solidFill>
              <a:latin typeface="Courier New" panose="02070309020205020404" pitchFamily="49" charset="0"/>
              <a:cs typeface="Courier New" panose="02070309020205020404" pitchFamily="49" charset="0"/>
            </a:endParaRPr>
          </a:p>
          <a:p>
            <a:r>
              <a:rPr lang="en-US" dirty="0"/>
              <a:t>Let’s take a look at the playbook I ran to accomplish this, broken into 2 parts as it all won’t </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27</a:t>
            </a:fld>
            <a:endParaRPr lang="en-US" dirty="0"/>
          </a:p>
        </p:txBody>
      </p:sp>
    </p:spTree>
    <p:extLst>
      <p:ext uri="{BB962C8B-B14F-4D97-AF65-F5344CB8AC3E}">
        <p14:creationId xmlns:p14="http://schemas.microsoft.com/office/powerpoint/2010/main" val="1200708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the playbook I ran to accomplish this, broken into 2 parts as it all won’t </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28</a:t>
            </a:fld>
            <a:endParaRPr lang="en-US" dirty="0"/>
          </a:p>
        </p:txBody>
      </p:sp>
    </p:spTree>
    <p:extLst>
      <p:ext uri="{BB962C8B-B14F-4D97-AF65-F5344CB8AC3E}">
        <p14:creationId xmlns:p14="http://schemas.microsoft.com/office/powerpoint/2010/main" val="13478825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29</a:t>
            </a:fld>
            <a:endParaRPr lang="en-US" dirty="0"/>
          </a:p>
        </p:txBody>
      </p:sp>
    </p:spTree>
    <p:extLst>
      <p:ext uri="{BB962C8B-B14F-4D97-AF65-F5344CB8AC3E}">
        <p14:creationId xmlns:p14="http://schemas.microsoft.com/office/powerpoint/2010/main" val="37086274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30</a:t>
            </a:fld>
            <a:endParaRPr lang="en-US" dirty="0"/>
          </a:p>
        </p:txBody>
      </p:sp>
    </p:spTree>
    <p:extLst>
      <p:ext uri="{BB962C8B-B14F-4D97-AF65-F5344CB8AC3E}">
        <p14:creationId xmlns:p14="http://schemas.microsoft.com/office/powerpoint/2010/main" val="1277799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Ansible was acquired by Red Hat in 2015 and they’ve been maintaining it ever since.</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a:t>
            </a:fld>
            <a:endParaRPr lang="en-US" dirty="0"/>
          </a:p>
        </p:txBody>
      </p:sp>
    </p:spTree>
    <p:extLst>
      <p:ext uri="{BB962C8B-B14F-4D97-AF65-F5344CB8AC3E}">
        <p14:creationId xmlns:p14="http://schemas.microsoft.com/office/powerpoint/2010/main" val="37313783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31</a:t>
            </a:fld>
            <a:endParaRPr lang="en-US" dirty="0"/>
          </a:p>
        </p:txBody>
      </p:sp>
    </p:spTree>
    <p:extLst>
      <p:ext uri="{BB962C8B-B14F-4D97-AF65-F5344CB8AC3E}">
        <p14:creationId xmlns:p14="http://schemas.microsoft.com/office/powerpoint/2010/main" val="3598368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32</a:t>
            </a:fld>
            <a:endParaRPr lang="en-US" dirty="0"/>
          </a:p>
        </p:txBody>
      </p:sp>
    </p:spTree>
    <p:extLst>
      <p:ext uri="{BB962C8B-B14F-4D97-AF65-F5344CB8AC3E}">
        <p14:creationId xmlns:p14="http://schemas.microsoft.com/office/powerpoint/2010/main" val="18018687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33</a:t>
            </a:fld>
            <a:endParaRPr lang="en-US" dirty="0"/>
          </a:p>
        </p:txBody>
      </p:sp>
    </p:spTree>
    <p:extLst>
      <p:ext uri="{BB962C8B-B14F-4D97-AF65-F5344CB8AC3E}">
        <p14:creationId xmlns:p14="http://schemas.microsoft.com/office/powerpoint/2010/main" val="1725677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have one mo</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34</a:t>
            </a:fld>
            <a:endParaRPr lang="en-US" dirty="0"/>
          </a:p>
        </p:txBody>
      </p:sp>
    </p:spTree>
    <p:extLst>
      <p:ext uri="{BB962C8B-B14F-4D97-AF65-F5344CB8AC3E}">
        <p14:creationId xmlns:p14="http://schemas.microsoft.com/office/powerpoint/2010/main" val="40763193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an Ansible playbook that will</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35</a:t>
            </a:fld>
            <a:endParaRPr lang="en-US" dirty="0"/>
          </a:p>
        </p:txBody>
      </p:sp>
    </p:spTree>
    <p:extLst>
      <p:ext uri="{BB962C8B-B14F-4D97-AF65-F5344CB8AC3E}">
        <p14:creationId xmlns:p14="http://schemas.microsoft.com/office/powerpoint/2010/main" val="32448353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this </a:t>
            </a:r>
            <a:r>
              <a:rPr lang="en-US" dirty="0" err="1"/>
              <a:t>plahbook</a:t>
            </a:r>
            <a:r>
              <a:rPr lang="en-US" dirty="0"/>
              <a:t> doing? How to run this playbook? That ran perfectly, well almost perfectly. As you can see from the top output, we have some warnings. </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36</a:t>
            </a:fld>
            <a:endParaRPr lang="en-US" dirty="0"/>
          </a:p>
        </p:txBody>
      </p:sp>
    </p:spTree>
    <p:extLst>
      <p:ext uri="{BB962C8B-B14F-4D97-AF65-F5344CB8AC3E}">
        <p14:creationId xmlns:p14="http://schemas.microsoft.com/office/powerpoint/2010/main" val="41417191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37</a:t>
            </a:fld>
            <a:endParaRPr lang="en-US" dirty="0"/>
          </a:p>
        </p:txBody>
      </p:sp>
    </p:spTree>
    <p:extLst>
      <p:ext uri="{BB962C8B-B14F-4D97-AF65-F5344CB8AC3E}">
        <p14:creationId xmlns:p14="http://schemas.microsoft.com/office/powerpoint/2010/main" val="16754168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if something is wrong with a playbook, the connection, or the device on the other end, what will happen? Will Ansible abort when it gets to a task that’s not working?</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38</a:t>
            </a:fld>
            <a:endParaRPr lang="en-US" dirty="0"/>
          </a:p>
        </p:txBody>
      </p:sp>
    </p:spTree>
    <p:extLst>
      <p:ext uri="{BB962C8B-B14F-4D97-AF65-F5344CB8AC3E}">
        <p14:creationId xmlns:p14="http://schemas.microsoft.com/office/powerpoint/2010/main" val="18071541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break the first task in the </a:t>
            </a:r>
            <a:r>
              <a:rPr lang="en-US" dirty="0" err="1"/>
              <a:t>curl.yaml</a:t>
            </a:r>
            <a:r>
              <a:rPr lang="en-US" dirty="0"/>
              <a:t> and see what happens.</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39</a:t>
            </a:fld>
            <a:endParaRPr lang="en-US" dirty="0"/>
          </a:p>
        </p:txBody>
      </p:sp>
    </p:spTree>
    <p:extLst>
      <p:ext uri="{BB962C8B-B14F-4D97-AF65-F5344CB8AC3E}">
        <p14:creationId xmlns:p14="http://schemas.microsoft.com/office/powerpoint/2010/main" val="2200123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40</a:t>
            </a:fld>
            <a:endParaRPr lang="en-US" dirty="0"/>
          </a:p>
        </p:txBody>
      </p:sp>
    </p:spTree>
    <p:extLst>
      <p:ext uri="{BB962C8B-B14F-4D97-AF65-F5344CB8AC3E}">
        <p14:creationId xmlns:p14="http://schemas.microsoft.com/office/powerpoint/2010/main" val="2495139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Dark/Stone Age – Tomb stone. Anyone know what the London Whale incident was?</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a:t>
            </a:fld>
            <a:endParaRPr lang="en-US" dirty="0"/>
          </a:p>
        </p:txBody>
      </p:sp>
    </p:spTree>
    <p:extLst>
      <p:ext uri="{BB962C8B-B14F-4D97-AF65-F5344CB8AC3E}">
        <p14:creationId xmlns:p14="http://schemas.microsoft.com/office/powerpoint/2010/main" val="14352944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41</a:t>
            </a:fld>
            <a:endParaRPr lang="en-US" dirty="0"/>
          </a:p>
        </p:txBody>
      </p:sp>
    </p:spTree>
    <p:extLst>
      <p:ext uri="{BB962C8B-B14F-4D97-AF65-F5344CB8AC3E}">
        <p14:creationId xmlns:p14="http://schemas.microsoft.com/office/powerpoint/2010/main" val="26749425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42</a:t>
            </a:fld>
            <a:endParaRPr lang="en-US" dirty="0"/>
          </a:p>
        </p:txBody>
      </p:sp>
    </p:spTree>
    <p:extLst>
      <p:ext uri="{BB962C8B-B14F-4D97-AF65-F5344CB8AC3E}">
        <p14:creationId xmlns:p14="http://schemas.microsoft.com/office/powerpoint/2010/main" val="6605630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43</a:t>
            </a:fld>
            <a:endParaRPr lang="en-US" dirty="0"/>
          </a:p>
        </p:txBody>
      </p:sp>
    </p:spTree>
    <p:extLst>
      <p:ext uri="{BB962C8B-B14F-4D97-AF65-F5344CB8AC3E}">
        <p14:creationId xmlns:p14="http://schemas.microsoft.com/office/powerpoint/2010/main" val="29720352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Learning Module</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44</a:t>
            </a:fld>
            <a:endParaRPr lang="en-US" dirty="0"/>
          </a:p>
        </p:txBody>
      </p:sp>
    </p:spTree>
    <p:extLst>
      <p:ext uri="{BB962C8B-B14F-4D97-AF65-F5344CB8AC3E}">
        <p14:creationId xmlns:p14="http://schemas.microsoft.com/office/powerpoint/2010/main" val="13369654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45</a:t>
            </a:fld>
            <a:endParaRPr lang="en-US" dirty="0"/>
          </a:p>
        </p:txBody>
      </p:sp>
    </p:spTree>
    <p:extLst>
      <p:ext uri="{BB962C8B-B14F-4D97-AF65-F5344CB8AC3E}">
        <p14:creationId xmlns:p14="http://schemas.microsoft.com/office/powerpoint/2010/main" val="25751320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46</a:t>
            </a:fld>
            <a:endParaRPr lang="en-US" dirty="0"/>
          </a:p>
        </p:txBody>
      </p:sp>
    </p:spTree>
    <p:extLst>
      <p:ext uri="{BB962C8B-B14F-4D97-AF65-F5344CB8AC3E}">
        <p14:creationId xmlns:p14="http://schemas.microsoft.com/office/powerpoint/2010/main" val="17329618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47</a:t>
            </a:fld>
            <a:endParaRPr lang="en-US" dirty="0"/>
          </a:p>
        </p:txBody>
      </p:sp>
    </p:spTree>
    <p:extLst>
      <p:ext uri="{BB962C8B-B14F-4D97-AF65-F5344CB8AC3E}">
        <p14:creationId xmlns:p14="http://schemas.microsoft.com/office/powerpoint/2010/main" val="7575403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48</a:t>
            </a:fld>
            <a:endParaRPr lang="en-US" dirty="0"/>
          </a:p>
        </p:txBody>
      </p:sp>
    </p:spTree>
    <p:extLst>
      <p:ext uri="{BB962C8B-B14F-4D97-AF65-F5344CB8AC3E}">
        <p14:creationId xmlns:p14="http://schemas.microsoft.com/office/powerpoint/2010/main" val="28342007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49</a:t>
            </a:fld>
            <a:endParaRPr lang="en-US" dirty="0"/>
          </a:p>
        </p:txBody>
      </p:sp>
    </p:spTree>
    <p:extLst>
      <p:ext uri="{BB962C8B-B14F-4D97-AF65-F5344CB8AC3E}">
        <p14:creationId xmlns:p14="http://schemas.microsoft.com/office/powerpoint/2010/main" val="41619975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50</a:t>
            </a:fld>
            <a:endParaRPr lang="en-US" dirty="0"/>
          </a:p>
        </p:txBody>
      </p:sp>
    </p:spTree>
    <p:extLst>
      <p:ext uri="{BB962C8B-B14F-4D97-AF65-F5344CB8AC3E}">
        <p14:creationId xmlns:p14="http://schemas.microsoft.com/office/powerpoint/2010/main" val="3018886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a:t>
            </a:fld>
            <a:endParaRPr lang="en-US" dirty="0"/>
          </a:p>
        </p:txBody>
      </p:sp>
    </p:spTree>
    <p:extLst>
      <p:ext uri="{BB962C8B-B14F-4D97-AF65-F5344CB8AC3E}">
        <p14:creationId xmlns:p14="http://schemas.microsoft.com/office/powerpoint/2010/main" val="28527126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51</a:t>
            </a:fld>
            <a:endParaRPr lang="en-US" dirty="0"/>
          </a:p>
        </p:txBody>
      </p:sp>
    </p:spTree>
    <p:extLst>
      <p:ext uri="{BB962C8B-B14F-4D97-AF65-F5344CB8AC3E}">
        <p14:creationId xmlns:p14="http://schemas.microsoft.com/office/powerpoint/2010/main" val="34216125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minutes</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52</a:t>
            </a:fld>
            <a:endParaRPr lang="en-US" dirty="0"/>
          </a:p>
        </p:txBody>
      </p:sp>
    </p:spTree>
    <p:extLst>
      <p:ext uri="{BB962C8B-B14F-4D97-AF65-F5344CB8AC3E}">
        <p14:creationId xmlns:p14="http://schemas.microsoft.com/office/powerpoint/2010/main" val="26404858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465887" eaLnBrk="1" hangingPunct="1">
              <a:spcBef>
                <a:spcPct val="0"/>
              </a:spcBef>
              <a:defRPr/>
            </a:pPr>
            <a:endParaRPr lang="en-US" dirty="0"/>
          </a:p>
        </p:txBody>
      </p:sp>
      <p:sp>
        <p:nvSpPr>
          <p:cNvPr id="64516"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ＭＳ Ｐゴシック" pitchFamily="34" charset="-128"/>
              </a:defRPr>
            </a:lvl1pPr>
            <a:lvl2pPr marL="757066" indent="-291179" eaLnBrk="0" hangingPunct="0">
              <a:spcBef>
                <a:spcPct val="30000"/>
              </a:spcBef>
              <a:defRPr sz="1200">
                <a:solidFill>
                  <a:schemeClr val="tx1"/>
                </a:solidFill>
                <a:latin typeface="Calibri" pitchFamily="34" charset="0"/>
                <a:ea typeface="ＭＳ Ｐゴシック" pitchFamily="34" charset="-128"/>
              </a:defRPr>
            </a:lvl2pPr>
            <a:lvl3pPr marL="1164717" indent="-232943" eaLnBrk="0" hangingPunct="0">
              <a:spcBef>
                <a:spcPct val="30000"/>
              </a:spcBef>
              <a:defRPr sz="1200">
                <a:solidFill>
                  <a:schemeClr val="tx1"/>
                </a:solidFill>
                <a:latin typeface="Calibri" pitchFamily="34" charset="0"/>
                <a:ea typeface="ＭＳ Ｐゴシック" pitchFamily="34" charset="-128"/>
              </a:defRPr>
            </a:lvl3pPr>
            <a:lvl4pPr marL="1630604" indent="-232943" eaLnBrk="0" hangingPunct="0">
              <a:spcBef>
                <a:spcPct val="30000"/>
              </a:spcBef>
              <a:defRPr sz="1200">
                <a:solidFill>
                  <a:schemeClr val="tx1"/>
                </a:solidFill>
                <a:latin typeface="Calibri" pitchFamily="34" charset="0"/>
                <a:ea typeface="ＭＳ Ｐゴシック" pitchFamily="34" charset="-128"/>
              </a:defRPr>
            </a:lvl4pPr>
            <a:lvl5pPr marL="2096491" indent="-232943" eaLnBrk="0" hangingPunct="0">
              <a:spcBef>
                <a:spcPct val="30000"/>
              </a:spcBef>
              <a:defRPr sz="1200">
                <a:solidFill>
                  <a:schemeClr val="tx1"/>
                </a:solidFill>
                <a:latin typeface="Calibri" pitchFamily="34" charset="0"/>
                <a:ea typeface="ＭＳ Ｐゴシック" pitchFamily="34" charset="-128"/>
              </a:defRPr>
            </a:lvl5pPr>
            <a:lvl6pPr marL="2562377" indent="-232943" defTabSz="465887"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3028264" indent="-232943" defTabSz="465887"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94151" indent="-232943" defTabSz="465887"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960038" indent="-232943" defTabSz="465887"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eaLnBrk="1" fontAlgn="base" hangingPunct="1">
              <a:spcBef>
                <a:spcPct val="0"/>
              </a:spcBef>
              <a:spcAft>
                <a:spcPct val="0"/>
              </a:spcAft>
            </a:pPr>
            <a:fld id="{E1A6D400-C829-4070-B5E9-1BF68645D698}" type="slidenum">
              <a:rPr lang="en-US" altLang="en-US" smtClean="0">
                <a:latin typeface="CiscoSansTT Light" panose="020B0503020201020303" pitchFamily="34" charset="0"/>
              </a:rPr>
              <a:pPr eaLnBrk="1" fontAlgn="base" hangingPunct="1">
                <a:spcBef>
                  <a:spcPct val="0"/>
                </a:spcBef>
                <a:spcAft>
                  <a:spcPct val="0"/>
                </a:spcAft>
              </a:pPr>
              <a:t>53</a:t>
            </a:fld>
            <a:endParaRPr lang="en-US" altLang="en-US" dirty="0">
              <a:latin typeface="CiscoSansTT Light" panose="020B0503020201020303" pitchFamily="34" charset="0"/>
            </a:endParaRPr>
          </a:p>
        </p:txBody>
      </p:sp>
    </p:spTree>
    <p:extLst>
      <p:ext uri="{BB962C8B-B14F-4D97-AF65-F5344CB8AC3E}">
        <p14:creationId xmlns:p14="http://schemas.microsoft.com/office/powerpoint/2010/main" val="42180651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54</a:t>
            </a:fld>
            <a:endParaRPr lang="en-US" dirty="0"/>
          </a:p>
        </p:txBody>
      </p:sp>
    </p:spTree>
    <p:extLst>
      <p:ext uri="{BB962C8B-B14F-4D97-AF65-F5344CB8AC3E}">
        <p14:creationId xmlns:p14="http://schemas.microsoft.com/office/powerpoint/2010/main" val="31694229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55</a:t>
            </a:fld>
            <a:endParaRPr lang="en-US" dirty="0"/>
          </a:p>
        </p:txBody>
      </p:sp>
    </p:spTree>
    <p:extLst>
      <p:ext uri="{BB962C8B-B14F-4D97-AF65-F5344CB8AC3E}">
        <p14:creationId xmlns:p14="http://schemas.microsoft.com/office/powerpoint/2010/main" val="38149695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5"/>
          </p:nvPr>
        </p:nvSpPr>
        <p:spPr/>
        <p:txBody>
          <a:bodyPr/>
          <a:lstStyle/>
          <a:p>
            <a:pPr>
              <a:defRPr/>
            </a:pPr>
            <a:fld id="{F97A1FA6-25DE-9E4E-A34D-CF67DE7DBDC7}" type="slidenum">
              <a:rPr lang="en-US" smtClean="0"/>
              <a:pPr>
                <a:defRPr/>
              </a:pPr>
              <a:t>56</a:t>
            </a:fld>
            <a:endParaRPr lang="en-US" dirty="0"/>
          </a:p>
        </p:txBody>
      </p:sp>
    </p:spTree>
    <p:extLst>
      <p:ext uri="{BB962C8B-B14F-4D97-AF65-F5344CB8AC3E}">
        <p14:creationId xmlns:p14="http://schemas.microsoft.com/office/powerpoint/2010/main" val="11447394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57</a:t>
            </a:fld>
            <a:endParaRPr lang="en-US" dirty="0"/>
          </a:p>
        </p:txBody>
      </p:sp>
    </p:spTree>
    <p:extLst>
      <p:ext uri="{BB962C8B-B14F-4D97-AF65-F5344CB8AC3E}">
        <p14:creationId xmlns:p14="http://schemas.microsoft.com/office/powerpoint/2010/main" val="21233895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Ansible is pushing the ansible-navigator command to replace the ansible-playbook command.</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58</a:t>
            </a:fld>
            <a:endParaRPr lang="en-US" dirty="0"/>
          </a:p>
        </p:txBody>
      </p:sp>
    </p:spTree>
    <p:extLst>
      <p:ext uri="{BB962C8B-B14F-4D97-AF65-F5344CB8AC3E}">
        <p14:creationId xmlns:p14="http://schemas.microsoft.com/office/powerpoint/2010/main" val="28265224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59</a:t>
            </a:fld>
            <a:endParaRPr lang="en-US" dirty="0"/>
          </a:p>
        </p:txBody>
      </p:sp>
    </p:spTree>
    <p:extLst>
      <p:ext uri="{BB962C8B-B14F-4D97-AF65-F5344CB8AC3E}">
        <p14:creationId xmlns:p14="http://schemas.microsoft.com/office/powerpoint/2010/main" val="24610097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60</a:t>
            </a:fld>
            <a:endParaRPr lang="en-US" dirty="0"/>
          </a:p>
        </p:txBody>
      </p:sp>
    </p:spTree>
    <p:extLst>
      <p:ext uri="{BB962C8B-B14F-4D97-AF65-F5344CB8AC3E}">
        <p14:creationId xmlns:p14="http://schemas.microsoft.com/office/powerpoint/2010/main" val="4095292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the cool kids. Bob is your colleague. Emissaries to spread automation, starting with Ansible.</a:t>
            </a:r>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7</a:t>
            </a:fld>
            <a:endParaRPr lang="en-US" dirty="0"/>
          </a:p>
        </p:txBody>
      </p:sp>
    </p:spTree>
    <p:extLst>
      <p:ext uri="{BB962C8B-B14F-4D97-AF65-F5344CB8AC3E}">
        <p14:creationId xmlns:p14="http://schemas.microsoft.com/office/powerpoint/2010/main" val="23104924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61</a:t>
            </a:fld>
            <a:endParaRPr lang="en-US" dirty="0"/>
          </a:p>
        </p:txBody>
      </p:sp>
    </p:spTree>
    <p:extLst>
      <p:ext uri="{BB962C8B-B14F-4D97-AF65-F5344CB8AC3E}">
        <p14:creationId xmlns:p14="http://schemas.microsoft.com/office/powerpoint/2010/main" val="17192287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62</a:t>
            </a:fld>
            <a:endParaRPr lang="en-US" dirty="0"/>
          </a:p>
        </p:txBody>
      </p:sp>
    </p:spTree>
    <p:extLst>
      <p:ext uri="{BB962C8B-B14F-4D97-AF65-F5344CB8AC3E}">
        <p14:creationId xmlns:p14="http://schemas.microsoft.com/office/powerpoint/2010/main" val="7990212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63</a:t>
            </a:fld>
            <a:endParaRPr lang="en-US" dirty="0"/>
          </a:p>
        </p:txBody>
      </p:sp>
    </p:spTree>
    <p:extLst>
      <p:ext uri="{BB962C8B-B14F-4D97-AF65-F5344CB8AC3E}">
        <p14:creationId xmlns:p14="http://schemas.microsoft.com/office/powerpoint/2010/main" val="11097081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64</a:t>
            </a:fld>
            <a:endParaRPr lang="en-US" dirty="0"/>
          </a:p>
        </p:txBody>
      </p:sp>
    </p:spTree>
    <p:extLst>
      <p:ext uri="{BB962C8B-B14F-4D97-AF65-F5344CB8AC3E}">
        <p14:creationId xmlns:p14="http://schemas.microsoft.com/office/powerpoint/2010/main" val="5751636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65</a:t>
            </a:fld>
            <a:endParaRPr lang="en-US" dirty="0"/>
          </a:p>
        </p:txBody>
      </p:sp>
    </p:spTree>
    <p:extLst>
      <p:ext uri="{BB962C8B-B14F-4D97-AF65-F5344CB8AC3E}">
        <p14:creationId xmlns:p14="http://schemas.microsoft.com/office/powerpoint/2010/main" val="419747337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66</a:t>
            </a:fld>
            <a:endParaRPr lang="en-US" dirty="0"/>
          </a:p>
        </p:txBody>
      </p:sp>
    </p:spTree>
    <p:extLst>
      <p:ext uri="{BB962C8B-B14F-4D97-AF65-F5344CB8AC3E}">
        <p14:creationId xmlns:p14="http://schemas.microsoft.com/office/powerpoint/2010/main" val="21646422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67</a:t>
            </a:fld>
            <a:endParaRPr lang="en-US" dirty="0"/>
          </a:p>
        </p:txBody>
      </p:sp>
    </p:spTree>
    <p:extLst>
      <p:ext uri="{BB962C8B-B14F-4D97-AF65-F5344CB8AC3E}">
        <p14:creationId xmlns:p14="http://schemas.microsoft.com/office/powerpoint/2010/main" val="13022826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68</a:t>
            </a:fld>
            <a:endParaRPr lang="en-US" dirty="0"/>
          </a:p>
        </p:txBody>
      </p:sp>
    </p:spTree>
    <p:extLst>
      <p:ext uri="{BB962C8B-B14F-4D97-AF65-F5344CB8AC3E}">
        <p14:creationId xmlns:p14="http://schemas.microsoft.com/office/powerpoint/2010/main" val="35474423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69</a:t>
            </a:fld>
            <a:endParaRPr lang="en-US" dirty="0"/>
          </a:p>
        </p:txBody>
      </p:sp>
    </p:spTree>
    <p:extLst>
      <p:ext uri="{BB962C8B-B14F-4D97-AF65-F5344CB8AC3E}">
        <p14:creationId xmlns:p14="http://schemas.microsoft.com/office/powerpoint/2010/main" val="81158945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70</a:t>
            </a:fld>
            <a:endParaRPr lang="en-US" dirty="0"/>
          </a:p>
        </p:txBody>
      </p:sp>
    </p:spTree>
    <p:extLst>
      <p:ext uri="{BB962C8B-B14F-4D97-AF65-F5344CB8AC3E}">
        <p14:creationId xmlns:p14="http://schemas.microsoft.com/office/powerpoint/2010/main" val="3010439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M.Ed. Best teachers, fill the glass. Automation can take a mistake and spread it exponentially. Luckily, Ansible is idempotent so we don’t create a Frankenstein.</a:t>
            </a:r>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8</a:t>
            </a:fld>
            <a:endParaRPr lang="en-US" dirty="0"/>
          </a:p>
        </p:txBody>
      </p:sp>
    </p:spTree>
    <p:extLst>
      <p:ext uri="{BB962C8B-B14F-4D97-AF65-F5344CB8AC3E}">
        <p14:creationId xmlns:p14="http://schemas.microsoft.com/office/powerpoint/2010/main" val="31491097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73</a:t>
            </a:fld>
            <a:endParaRPr lang="en-US" dirty="0"/>
          </a:p>
        </p:txBody>
      </p:sp>
    </p:spTree>
    <p:extLst>
      <p:ext uri="{BB962C8B-B14F-4D97-AF65-F5344CB8AC3E}">
        <p14:creationId xmlns:p14="http://schemas.microsoft.com/office/powerpoint/2010/main" val="25594250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74</a:t>
            </a:fld>
            <a:endParaRPr lang="en-US" dirty="0"/>
          </a:p>
        </p:txBody>
      </p:sp>
    </p:spTree>
    <p:extLst>
      <p:ext uri="{BB962C8B-B14F-4D97-AF65-F5344CB8AC3E}">
        <p14:creationId xmlns:p14="http://schemas.microsoft.com/office/powerpoint/2010/main" val="351249382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6"/>
          <p:cNvSpPr>
            <a:spLocks noGrp="1"/>
          </p:cNvSpPr>
          <p:nvPr>
            <p:ph type="sldNum" sz="quarter" idx="5"/>
          </p:nvPr>
        </p:nvSpPr>
        <p:spPr/>
        <p:txBody>
          <a:bodyPr/>
          <a:lstStyle/>
          <a:p>
            <a:pPr>
              <a:defRPr/>
            </a:pPr>
            <a:fld id="{F97A1FA6-25DE-9E4E-A34D-CF67DE7DBDC7}" type="slidenum">
              <a:rPr lang="en-US" smtClean="0"/>
              <a:pPr>
                <a:defRPr/>
              </a:pPr>
              <a:t>75</a:t>
            </a:fld>
            <a:endParaRPr lang="en-US" dirty="0"/>
          </a:p>
        </p:txBody>
      </p:sp>
    </p:spTree>
    <p:extLst>
      <p:ext uri="{BB962C8B-B14F-4D97-AF65-F5344CB8AC3E}">
        <p14:creationId xmlns:p14="http://schemas.microsoft.com/office/powerpoint/2010/main" val="11447394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76</a:t>
            </a:fld>
            <a:endParaRPr lang="en-US" dirty="0"/>
          </a:p>
        </p:txBody>
      </p:sp>
    </p:spTree>
    <p:extLst>
      <p:ext uri="{BB962C8B-B14F-4D97-AF65-F5344CB8AC3E}">
        <p14:creationId xmlns:p14="http://schemas.microsoft.com/office/powerpoint/2010/main" val="2106472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9</a:t>
            </a:fld>
            <a:endParaRPr lang="en-US" dirty="0"/>
          </a:p>
        </p:txBody>
      </p:sp>
    </p:spTree>
    <p:extLst>
      <p:ext uri="{BB962C8B-B14F-4D97-AF65-F5344CB8AC3E}">
        <p14:creationId xmlns:p14="http://schemas.microsoft.com/office/powerpoint/2010/main" val="5864525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fill your own glass</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10</a:t>
            </a:fld>
            <a:endParaRPr lang="en-US" dirty="0"/>
          </a:p>
        </p:txBody>
      </p:sp>
    </p:spTree>
    <p:extLst>
      <p:ext uri="{BB962C8B-B14F-4D97-AF65-F5344CB8AC3E}">
        <p14:creationId xmlns:p14="http://schemas.microsoft.com/office/powerpoint/2010/main" val="34018153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heme Graphic">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3F3336-9F16-140F-ABA5-A666FD555594}"/>
              </a:ext>
            </a:extLst>
          </p:cNvPr>
          <p:cNvPicPr>
            <a:picLocks noChangeAspect="1"/>
          </p:cNvPicPr>
          <p:nvPr userDrawn="1"/>
        </p:nvPicPr>
        <p:blipFill>
          <a:blip r:embed="rId2"/>
          <a:srcRect/>
          <a:stretch/>
        </p:blipFill>
        <p:spPr>
          <a:xfrm>
            <a:off x="0" y="0"/>
            <a:ext cx="9144000" cy="5143500"/>
          </a:xfrm>
          <a:prstGeom prst="rect">
            <a:avLst/>
          </a:prstGeom>
        </p:spPr>
      </p:pic>
      <p:pic>
        <p:nvPicPr>
          <p:cNvPr id="2" name="Picture 1">
            <a:extLst>
              <a:ext uri="{FF2B5EF4-FFF2-40B4-BE49-F238E27FC236}">
                <a16:creationId xmlns:a16="http://schemas.microsoft.com/office/drawing/2014/main" id="{D0C5CFBA-921C-C259-43E6-E0FF42C033DC}"/>
              </a:ext>
            </a:extLst>
          </p:cNvPr>
          <p:cNvPicPr>
            <a:picLocks noChangeAspect="1"/>
          </p:cNvPicPr>
          <p:nvPr userDrawn="1"/>
        </p:nvPicPr>
        <p:blipFill>
          <a:blip r:embed="rId2"/>
          <a:srcRect/>
          <a:stretch/>
        </p:blipFill>
        <p:spPr>
          <a:xfrm>
            <a:off x="0" y="0"/>
            <a:ext cx="9144000" cy="5143500"/>
          </a:xfrm>
          <a:prstGeom prst="rect">
            <a:avLst/>
          </a:prstGeom>
        </p:spPr>
      </p:pic>
      <p:pic>
        <p:nvPicPr>
          <p:cNvPr id="37" name="Picture 36">
            <a:extLst>
              <a:ext uri="{FF2B5EF4-FFF2-40B4-BE49-F238E27FC236}">
                <a16:creationId xmlns:a16="http://schemas.microsoft.com/office/drawing/2014/main" id="{0AB33F4D-DE6A-5E4B-9167-864F00C6C7A1}"/>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4" name="Graphic 27">
            <a:extLst>
              <a:ext uri="{FF2B5EF4-FFF2-40B4-BE49-F238E27FC236}">
                <a16:creationId xmlns:a16="http://schemas.microsoft.com/office/drawing/2014/main" id="{6F0BC4F8-B754-12A4-B8C7-0AFFAEF64B4D}"/>
              </a:ext>
            </a:extLst>
          </p:cNvPr>
          <p:cNvGrpSpPr/>
          <p:nvPr/>
        </p:nvGrpSpPr>
        <p:grpSpPr>
          <a:xfrm>
            <a:off x="4115508" y="2196548"/>
            <a:ext cx="2757367" cy="750404"/>
            <a:chOff x="2457925" y="3213636"/>
            <a:chExt cx="2224328" cy="605340"/>
          </a:xfrm>
        </p:grpSpPr>
        <p:sp>
          <p:nvSpPr>
            <p:cNvPr id="5" name="Freeform 4">
              <a:extLst>
                <a:ext uri="{FF2B5EF4-FFF2-40B4-BE49-F238E27FC236}">
                  <a16:creationId xmlns:a16="http://schemas.microsoft.com/office/drawing/2014/main" id="{C9840A78-948E-C0F3-0D56-42FAD7DB46E2}"/>
                </a:ext>
              </a:extLst>
            </p:cNvPr>
            <p:cNvSpPr/>
            <p:nvPr/>
          </p:nvSpPr>
          <p:spPr>
            <a:xfrm>
              <a:off x="2457925" y="3213636"/>
              <a:ext cx="1252525" cy="487858"/>
            </a:xfrm>
            <a:custGeom>
              <a:avLst/>
              <a:gdLst>
                <a:gd name="connsiteX0" fmla="*/ 0 w 1252525"/>
                <a:gd name="connsiteY0" fmla="*/ 0 h 487858"/>
                <a:gd name="connsiteX1" fmla="*/ 28248 w 1252525"/>
                <a:gd name="connsiteY1" fmla="*/ 0 h 487858"/>
                <a:gd name="connsiteX2" fmla="*/ 28248 w 1252525"/>
                <a:gd name="connsiteY2" fmla="*/ 450271 h 487858"/>
                <a:gd name="connsiteX3" fmla="*/ 272936 w 1252525"/>
                <a:gd name="connsiteY3" fmla="*/ 450271 h 487858"/>
                <a:gd name="connsiteX4" fmla="*/ 272936 w 1252525"/>
                <a:gd name="connsiteY4" fmla="*/ 475758 h 487858"/>
                <a:gd name="connsiteX5" fmla="*/ 0 w 1252525"/>
                <a:gd name="connsiteY5" fmla="*/ 475758 h 487858"/>
                <a:gd name="connsiteX6" fmla="*/ 597023 w 1252525"/>
                <a:gd name="connsiteY6" fmla="*/ 383850 h 487858"/>
                <a:gd name="connsiteX7" fmla="*/ 626034 w 1252525"/>
                <a:gd name="connsiteY7" fmla="*/ 383850 h 487858"/>
                <a:gd name="connsiteX8" fmla="*/ 572592 w 1252525"/>
                <a:gd name="connsiteY8" fmla="*/ 463400 h 487858"/>
                <a:gd name="connsiteX9" fmla="*/ 488230 w 1252525"/>
                <a:gd name="connsiteY9" fmla="*/ 487729 h 487858"/>
                <a:gd name="connsiteX10" fmla="*/ 368749 w 1252525"/>
                <a:gd name="connsiteY10" fmla="*/ 434052 h 487858"/>
                <a:gd name="connsiteX11" fmla="*/ 327904 w 1252525"/>
                <a:gd name="connsiteY11" fmla="*/ 303913 h 487858"/>
                <a:gd name="connsiteX12" fmla="*/ 377529 w 1252525"/>
                <a:gd name="connsiteY12" fmla="*/ 163349 h 487858"/>
                <a:gd name="connsiteX13" fmla="*/ 480214 w 1252525"/>
                <a:gd name="connsiteY13" fmla="*/ 122415 h 487858"/>
                <a:gd name="connsiteX14" fmla="*/ 594732 w 1252525"/>
                <a:gd name="connsiteY14" fmla="*/ 174547 h 487858"/>
                <a:gd name="connsiteX15" fmla="*/ 632905 w 1252525"/>
                <a:gd name="connsiteY15" fmla="*/ 310478 h 487858"/>
                <a:gd name="connsiteX16" fmla="*/ 355389 w 1252525"/>
                <a:gd name="connsiteY16" fmla="*/ 310478 h 487858"/>
                <a:gd name="connsiteX17" fmla="*/ 401196 w 1252525"/>
                <a:gd name="connsiteY17" fmla="*/ 430190 h 487858"/>
                <a:gd name="connsiteX18" fmla="*/ 488230 w 1252525"/>
                <a:gd name="connsiteY18" fmla="*/ 461856 h 487858"/>
                <a:gd name="connsiteX19" fmla="*/ 561140 w 1252525"/>
                <a:gd name="connsiteY19" fmla="*/ 439072 h 487858"/>
                <a:gd name="connsiteX20" fmla="*/ 597023 w 1252525"/>
                <a:gd name="connsiteY20" fmla="*/ 383850 h 487858"/>
                <a:gd name="connsiteX21" fmla="*/ 356152 w 1252525"/>
                <a:gd name="connsiteY21" fmla="*/ 287694 h 487858"/>
                <a:gd name="connsiteX22" fmla="*/ 603894 w 1252525"/>
                <a:gd name="connsiteY22" fmla="*/ 287694 h 487858"/>
                <a:gd name="connsiteX23" fmla="*/ 560759 w 1252525"/>
                <a:gd name="connsiteY23" fmla="*/ 175706 h 487858"/>
                <a:gd name="connsiteX24" fmla="*/ 480214 w 1252525"/>
                <a:gd name="connsiteY24" fmla="*/ 144813 h 487858"/>
                <a:gd name="connsiteX25" fmla="*/ 391271 w 1252525"/>
                <a:gd name="connsiteY25" fmla="*/ 186519 h 487858"/>
                <a:gd name="connsiteX26" fmla="*/ 356152 w 1252525"/>
                <a:gd name="connsiteY26" fmla="*/ 287694 h 487858"/>
                <a:gd name="connsiteX27" fmla="*/ 839802 w 1252525"/>
                <a:gd name="connsiteY27" fmla="*/ 154467 h 487858"/>
                <a:gd name="connsiteX28" fmla="*/ 759639 w 1252525"/>
                <a:gd name="connsiteY28" fmla="*/ 154467 h 487858"/>
                <a:gd name="connsiteX29" fmla="*/ 759639 w 1252525"/>
                <a:gd name="connsiteY29" fmla="*/ 409723 h 487858"/>
                <a:gd name="connsiteX30" fmla="*/ 806591 w 1252525"/>
                <a:gd name="connsiteY30" fmla="*/ 461083 h 487858"/>
                <a:gd name="connsiteX31" fmla="*/ 847818 w 1252525"/>
                <a:gd name="connsiteY31" fmla="*/ 455291 h 487858"/>
                <a:gd name="connsiteX32" fmla="*/ 847818 w 1252525"/>
                <a:gd name="connsiteY32" fmla="*/ 478461 h 487858"/>
                <a:gd name="connsiteX33" fmla="*/ 805828 w 1252525"/>
                <a:gd name="connsiteY33" fmla="*/ 484253 h 487858"/>
                <a:gd name="connsiteX34" fmla="*/ 750096 w 1252525"/>
                <a:gd name="connsiteY34" fmla="*/ 463400 h 487858"/>
                <a:gd name="connsiteX35" fmla="*/ 732536 w 1252525"/>
                <a:gd name="connsiteY35" fmla="*/ 409337 h 487858"/>
                <a:gd name="connsiteX36" fmla="*/ 732536 w 1252525"/>
                <a:gd name="connsiteY36" fmla="*/ 154467 h 487858"/>
                <a:gd name="connsiteX37" fmla="*/ 683293 w 1252525"/>
                <a:gd name="connsiteY37" fmla="*/ 154467 h 487858"/>
                <a:gd name="connsiteX38" fmla="*/ 683293 w 1252525"/>
                <a:gd name="connsiteY38" fmla="*/ 132069 h 487858"/>
                <a:gd name="connsiteX39" fmla="*/ 732536 w 1252525"/>
                <a:gd name="connsiteY39" fmla="*/ 132069 h 487858"/>
                <a:gd name="connsiteX40" fmla="*/ 735208 w 1252525"/>
                <a:gd name="connsiteY40" fmla="*/ 49429 h 487858"/>
                <a:gd name="connsiteX41" fmla="*/ 760021 w 1252525"/>
                <a:gd name="connsiteY41" fmla="*/ 49429 h 487858"/>
                <a:gd name="connsiteX42" fmla="*/ 760021 w 1252525"/>
                <a:gd name="connsiteY42" fmla="*/ 132069 h 487858"/>
                <a:gd name="connsiteX43" fmla="*/ 839802 w 1252525"/>
                <a:gd name="connsiteY43" fmla="*/ 132069 h 487858"/>
                <a:gd name="connsiteX44" fmla="*/ 971880 w 1252525"/>
                <a:gd name="connsiteY44" fmla="*/ 0 h 487858"/>
                <a:gd name="connsiteX45" fmla="*/ 971880 w 1252525"/>
                <a:gd name="connsiteY45" fmla="*/ 42478 h 487858"/>
                <a:gd name="connsiteX46" fmla="*/ 908513 w 1252525"/>
                <a:gd name="connsiteY46" fmla="*/ 135545 h 487858"/>
                <a:gd name="connsiteX47" fmla="*/ 908513 w 1252525"/>
                <a:gd name="connsiteY47" fmla="*/ 115850 h 487858"/>
                <a:gd name="connsiteX48" fmla="*/ 936379 w 1252525"/>
                <a:gd name="connsiteY48" fmla="*/ 91908 h 487858"/>
                <a:gd name="connsiteX49" fmla="*/ 945159 w 1252525"/>
                <a:gd name="connsiteY49" fmla="*/ 46340 h 487858"/>
                <a:gd name="connsiteX50" fmla="*/ 931417 w 1252525"/>
                <a:gd name="connsiteY50" fmla="*/ 46340 h 487858"/>
                <a:gd name="connsiteX51" fmla="*/ 931417 w 1252525"/>
                <a:gd name="connsiteY51" fmla="*/ 0 h 487858"/>
                <a:gd name="connsiteX52" fmla="*/ 987531 w 1252525"/>
                <a:gd name="connsiteY52" fmla="*/ 386167 h 487858"/>
                <a:gd name="connsiteX53" fmla="*/ 1015397 w 1252525"/>
                <a:gd name="connsiteY53" fmla="*/ 386167 h 487858"/>
                <a:gd name="connsiteX54" fmla="*/ 1051279 w 1252525"/>
                <a:gd name="connsiteY54" fmla="*/ 443706 h 487858"/>
                <a:gd name="connsiteX55" fmla="*/ 1122281 w 1252525"/>
                <a:gd name="connsiteY55" fmla="*/ 463400 h 487858"/>
                <a:gd name="connsiteX56" fmla="*/ 1200917 w 1252525"/>
                <a:gd name="connsiteY56" fmla="*/ 437141 h 487858"/>
                <a:gd name="connsiteX57" fmla="*/ 1223820 w 1252525"/>
                <a:gd name="connsiteY57" fmla="*/ 386167 h 487858"/>
                <a:gd name="connsiteX58" fmla="*/ 1192900 w 1252525"/>
                <a:gd name="connsiteY58" fmla="*/ 332104 h 487858"/>
                <a:gd name="connsiteX59" fmla="*/ 1107012 w 1252525"/>
                <a:gd name="connsiteY59" fmla="*/ 305844 h 487858"/>
                <a:gd name="connsiteX60" fmla="*/ 997456 w 1252525"/>
                <a:gd name="connsiteY60" fmla="*/ 211619 h 487858"/>
                <a:gd name="connsiteX61" fmla="*/ 1031429 w 1252525"/>
                <a:gd name="connsiteY61" fmla="*/ 145585 h 487858"/>
                <a:gd name="connsiteX62" fmla="*/ 1118082 w 1252525"/>
                <a:gd name="connsiteY62" fmla="*/ 122415 h 487858"/>
                <a:gd name="connsiteX63" fmla="*/ 1210460 w 1252525"/>
                <a:gd name="connsiteY63" fmla="*/ 151377 h 487858"/>
                <a:gd name="connsiteX64" fmla="*/ 1248633 w 1252525"/>
                <a:gd name="connsiteY64" fmla="*/ 215481 h 487858"/>
                <a:gd name="connsiteX65" fmla="*/ 1221530 w 1252525"/>
                <a:gd name="connsiteY65" fmla="*/ 215481 h 487858"/>
                <a:gd name="connsiteX66" fmla="*/ 1183357 w 1252525"/>
                <a:gd name="connsiteY66" fmla="*/ 162576 h 487858"/>
                <a:gd name="connsiteX67" fmla="*/ 1115410 w 1252525"/>
                <a:gd name="connsiteY67" fmla="*/ 144813 h 487858"/>
                <a:gd name="connsiteX68" fmla="*/ 1043645 w 1252525"/>
                <a:gd name="connsiteY68" fmla="*/ 166438 h 487858"/>
                <a:gd name="connsiteX69" fmla="*/ 1024177 w 1252525"/>
                <a:gd name="connsiteY69" fmla="*/ 208916 h 487858"/>
                <a:gd name="connsiteX70" fmla="*/ 1046698 w 1252525"/>
                <a:gd name="connsiteY70" fmla="*/ 257187 h 487858"/>
                <a:gd name="connsiteX71" fmla="*/ 1123044 w 1252525"/>
                <a:gd name="connsiteY71" fmla="*/ 283447 h 487858"/>
                <a:gd name="connsiteX72" fmla="*/ 1223439 w 1252525"/>
                <a:gd name="connsiteY72" fmla="*/ 322063 h 487858"/>
                <a:gd name="connsiteX73" fmla="*/ 1252450 w 1252525"/>
                <a:gd name="connsiteY73" fmla="*/ 386167 h 487858"/>
                <a:gd name="connsiteX74" fmla="*/ 1214277 w 1252525"/>
                <a:gd name="connsiteY74" fmla="*/ 460311 h 487858"/>
                <a:gd name="connsiteX75" fmla="*/ 1123044 w 1252525"/>
                <a:gd name="connsiteY75" fmla="*/ 487343 h 487858"/>
                <a:gd name="connsiteX76" fmla="*/ 1025703 w 1252525"/>
                <a:gd name="connsiteY76" fmla="*/ 456449 h 487858"/>
                <a:gd name="connsiteX77" fmla="*/ 987912 w 1252525"/>
                <a:gd name="connsiteY77" fmla="*/ 386167 h 48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252525" h="487858">
                  <a:moveTo>
                    <a:pt x="0" y="0"/>
                  </a:moveTo>
                  <a:lnTo>
                    <a:pt x="28248" y="0"/>
                  </a:lnTo>
                  <a:lnTo>
                    <a:pt x="28248" y="450271"/>
                  </a:lnTo>
                  <a:lnTo>
                    <a:pt x="272936" y="450271"/>
                  </a:lnTo>
                  <a:lnTo>
                    <a:pt x="272936" y="475758"/>
                  </a:lnTo>
                  <a:lnTo>
                    <a:pt x="0" y="475758"/>
                  </a:lnTo>
                  <a:close/>
                  <a:moveTo>
                    <a:pt x="597023" y="383850"/>
                  </a:moveTo>
                  <a:lnTo>
                    <a:pt x="626034" y="383850"/>
                  </a:lnTo>
                  <a:cubicBezTo>
                    <a:pt x="619098" y="416377"/>
                    <a:pt x="599935" y="444903"/>
                    <a:pt x="572592" y="463400"/>
                  </a:cubicBezTo>
                  <a:cubicBezTo>
                    <a:pt x="547524" y="479897"/>
                    <a:pt x="518127" y="488374"/>
                    <a:pt x="488230" y="487729"/>
                  </a:cubicBezTo>
                  <a:cubicBezTo>
                    <a:pt x="442308" y="489667"/>
                    <a:pt x="398120" y="469818"/>
                    <a:pt x="368749" y="434052"/>
                  </a:cubicBezTo>
                  <a:cubicBezTo>
                    <a:pt x="339921" y="397153"/>
                    <a:pt x="325397" y="350877"/>
                    <a:pt x="327904" y="303913"/>
                  </a:cubicBezTo>
                  <a:cubicBezTo>
                    <a:pt x="324753" y="252165"/>
                    <a:pt x="342686" y="201369"/>
                    <a:pt x="377529" y="163349"/>
                  </a:cubicBezTo>
                  <a:cubicBezTo>
                    <a:pt x="404727" y="135987"/>
                    <a:pt x="441877" y="121179"/>
                    <a:pt x="480214" y="122415"/>
                  </a:cubicBezTo>
                  <a:cubicBezTo>
                    <a:pt x="524487" y="119970"/>
                    <a:pt x="567179" y="139405"/>
                    <a:pt x="594732" y="174547"/>
                  </a:cubicBezTo>
                  <a:cubicBezTo>
                    <a:pt x="622419" y="214122"/>
                    <a:pt x="635890" y="262088"/>
                    <a:pt x="632905" y="310478"/>
                  </a:cubicBezTo>
                  <a:lnTo>
                    <a:pt x="355389" y="310478"/>
                  </a:lnTo>
                  <a:cubicBezTo>
                    <a:pt x="353914" y="355026"/>
                    <a:pt x="370456" y="398258"/>
                    <a:pt x="401196" y="430190"/>
                  </a:cubicBezTo>
                  <a:cubicBezTo>
                    <a:pt x="425066" y="451734"/>
                    <a:pt x="456264" y="463084"/>
                    <a:pt x="488230" y="461856"/>
                  </a:cubicBezTo>
                  <a:cubicBezTo>
                    <a:pt x="514371" y="462732"/>
                    <a:pt x="540042" y="454708"/>
                    <a:pt x="561140" y="439072"/>
                  </a:cubicBezTo>
                  <a:cubicBezTo>
                    <a:pt x="578986" y="425351"/>
                    <a:pt x="591648" y="405865"/>
                    <a:pt x="597023" y="383850"/>
                  </a:cubicBezTo>
                  <a:close/>
                  <a:moveTo>
                    <a:pt x="356152" y="287694"/>
                  </a:moveTo>
                  <a:lnTo>
                    <a:pt x="603894" y="287694"/>
                  </a:lnTo>
                  <a:cubicBezTo>
                    <a:pt x="604543" y="246095"/>
                    <a:pt x="589056" y="205894"/>
                    <a:pt x="560759" y="175706"/>
                  </a:cubicBezTo>
                  <a:cubicBezTo>
                    <a:pt x="538909" y="155197"/>
                    <a:pt x="510012" y="144114"/>
                    <a:pt x="480214" y="144813"/>
                  </a:cubicBezTo>
                  <a:cubicBezTo>
                    <a:pt x="445740" y="143832"/>
                    <a:pt x="412812" y="159274"/>
                    <a:pt x="391271" y="186519"/>
                  </a:cubicBezTo>
                  <a:cubicBezTo>
                    <a:pt x="368671" y="215300"/>
                    <a:pt x="356301" y="250937"/>
                    <a:pt x="356152" y="287694"/>
                  </a:cubicBezTo>
                  <a:close/>
                  <a:moveTo>
                    <a:pt x="839802" y="154467"/>
                  </a:moveTo>
                  <a:lnTo>
                    <a:pt x="759639" y="154467"/>
                  </a:lnTo>
                  <a:lnTo>
                    <a:pt x="759639" y="409723"/>
                  </a:lnTo>
                  <a:cubicBezTo>
                    <a:pt x="759639" y="444092"/>
                    <a:pt x="775290" y="461083"/>
                    <a:pt x="806591" y="461083"/>
                  </a:cubicBezTo>
                  <a:cubicBezTo>
                    <a:pt x="820540" y="461218"/>
                    <a:pt x="834435" y="459264"/>
                    <a:pt x="847818" y="455291"/>
                  </a:cubicBezTo>
                  <a:lnTo>
                    <a:pt x="847818" y="478461"/>
                  </a:lnTo>
                  <a:cubicBezTo>
                    <a:pt x="834114" y="482153"/>
                    <a:pt x="820009" y="484099"/>
                    <a:pt x="805828" y="484253"/>
                  </a:cubicBezTo>
                  <a:cubicBezTo>
                    <a:pt x="785138" y="485825"/>
                    <a:pt x="764796" y="478214"/>
                    <a:pt x="750096" y="463400"/>
                  </a:cubicBezTo>
                  <a:cubicBezTo>
                    <a:pt x="737655" y="448297"/>
                    <a:pt x="731376" y="428962"/>
                    <a:pt x="732536" y="409337"/>
                  </a:cubicBezTo>
                  <a:lnTo>
                    <a:pt x="732536" y="154467"/>
                  </a:lnTo>
                  <a:lnTo>
                    <a:pt x="683293" y="154467"/>
                  </a:lnTo>
                  <a:lnTo>
                    <a:pt x="683293" y="132069"/>
                  </a:lnTo>
                  <a:lnTo>
                    <a:pt x="732536" y="132069"/>
                  </a:lnTo>
                  <a:lnTo>
                    <a:pt x="735208" y="49429"/>
                  </a:lnTo>
                  <a:lnTo>
                    <a:pt x="760021" y="49429"/>
                  </a:lnTo>
                  <a:lnTo>
                    <a:pt x="760021" y="132069"/>
                  </a:lnTo>
                  <a:lnTo>
                    <a:pt x="839802" y="132069"/>
                  </a:lnTo>
                  <a:close/>
                  <a:moveTo>
                    <a:pt x="971880" y="0"/>
                  </a:moveTo>
                  <a:lnTo>
                    <a:pt x="971880" y="42478"/>
                  </a:lnTo>
                  <a:cubicBezTo>
                    <a:pt x="976819" y="85187"/>
                    <a:pt x="949717" y="124989"/>
                    <a:pt x="908513" y="135545"/>
                  </a:cubicBezTo>
                  <a:lnTo>
                    <a:pt x="908513" y="115850"/>
                  </a:lnTo>
                  <a:cubicBezTo>
                    <a:pt x="920556" y="111891"/>
                    <a:pt x="930569" y="103288"/>
                    <a:pt x="936379" y="91908"/>
                  </a:cubicBezTo>
                  <a:cubicBezTo>
                    <a:pt x="942853" y="77643"/>
                    <a:pt x="945865" y="62020"/>
                    <a:pt x="945159" y="46340"/>
                  </a:cubicBezTo>
                  <a:lnTo>
                    <a:pt x="931417" y="46340"/>
                  </a:lnTo>
                  <a:lnTo>
                    <a:pt x="931417" y="0"/>
                  </a:lnTo>
                  <a:close/>
                  <a:moveTo>
                    <a:pt x="987531" y="386167"/>
                  </a:moveTo>
                  <a:lnTo>
                    <a:pt x="1015397" y="386167"/>
                  </a:lnTo>
                  <a:cubicBezTo>
                    <a:pt x="1017912" y="409932"/>
                    <a:pt x="1031162" y="431175"/>
                    <a:pt x="1051279" y="443706"/>
                  </a:cubicBezTo>
                  <a:cubicBezTo>
                    <a:pt x="1072526" y="457171"/>
                    <a:pt x="1097216" y="464018"/>
                    <a:pt x="1122281" y="463400"/>
                  </a:cubicBezTo>
                  <a:cubicBezTo>
                    <a:pt x="1150842" y="465107"/>
                    <a:pt x="1178971" y="455716"/>
                    <a:pt x="1200917" y="437141"/>
                  </a:cubicBezTo>
                  <a:cubicBezTo>
                    <a:pt x="1215518" y="424332"/>
                    <a:pt x="1223881" y="405719"/>
                    <a:pt x="1223820" y="386167"/>
                  </a:cubicBezTo>
                  <a:cubicBezTo>
                    <a:pt x="1224633" y="363634"/>
                    <a:pt x="1212617" y="342621"/>
                    <a:pt x="1192900" y="332104"/>
                  </a:cubicBezTo>
                  <a:cubicBezTo>
                    <a:pt x="1166172" y="317934"/>
                    <a:pt x="1137027" y="309023"/>
                    <a:pt x="1107012" y="305844"/>
                  </a:cubicBezTo>
                  <a:cubicBezTo>
                    <a:pt x="1034101" y="294259"/>
                    <a:pt x="997456" y="262593"/>
                    <a:pt x="997456" y="211619"/>
                  </a:cubicBezTo>
                  <a:cubicBezTo>
                    <a:pt x="996856" y="185175"/>
                    <a:pt x="1009675" y="160258"/>
                    <a:pt x="1031429" y="145585"/>
                  </a:cubicBezTo>
                  <a:cubicBezTo>
                    <a:pt x="1057253" y="128994"/>
                    <a:pt x="1087524" y="120900"/>
                    <a:pt x="1118082" y="122415"/>
                  </a:cubicBezTo>
                  <a:cubicBezTo>
                    <a:pt x="1151235" y="121157"/>
                    <a:pt x="1183819" y="131374"/>
                    <a:pt x="1210460" y="151377"/>
                  </a:cubicBezTo>
                  <a:cubicBezTo>
                    <a:pt x="1230844" y="166997"/>
                    <a:pt x="1244514" y="189949"/>
                    <a:pt x="1248633" y="215481"/>
                  </a:cubicBezTo>
                  <a:lnTo>
                    <a:pt x="1221530" y="215481"/>
                  </a:lnTo>
                  <a:cubicBezTo>
                    <a:pt x="1217896" y="192687"/>
                    <a:pt x="1203711" y="173024"/>
                    <a:pt x="1183357" y="162576"/>
                  </a:cubicBezTo>
                  <a:cubicBezTo>
                    <a:pt x="1162828" y="150263"/>
                    <a:pt x="1139264" y="144103"/>
                    <a:pt x="1115410" y="144813"/>
                  </a:cubicBezTo>
                  <a:cubicBezTo>
                    <a:pt x="1089685" y="142960"/>
                    <a:pt x="1064174" y="150647"/>
                    <a:pt x="1043645" y="166438"/>
                  </a:cubicBezTo>
                  <a:cubicBezTo>
                    <a:pt x="1030979" y="176764"/>
                    <a:pt x="1023783" y="192464"/>
                    <a:pt x="1024177" y="208916"/>
                  </a:cubicBezTo>
                  <a:cubicBezTo>
                    <a:pt x="1022989" y="227852"/>
                    <a:pt x="1031490" y="246079"/>
                    <a:pt x="1046698" y="257187"/>
                  </a:cubicBezTo>
                  <a:cubicBezTo>
                    <a:pt x="1070121" y="271093"/>
                    <a:pt x="1096098" y="280027"/>
                    <a:pt x="1123044" y="283447"/>
                  </a:cubicBezTo>
                  <a:cubicBezTo>
                    <a:pt x="1159167" y="287662"/>
                    <a:pt x="1193675" y="300935"/>
                    <a:pt x="1223439" y="322063"/>
                  </a:cubicBezTo>
                  <a:cubicBezTo>
                    <a:pt x="1242746" y="337459"/>
                    <a:pt x="1253546" y="361320"/>
                    <a:pt x="1252450" y="386167"/>
                  </a:cubicBezTo>
                  <a:cubicBezTo>
                    <a:pt x="1252946" y="415824"/>
                    <a:pt x="1238582" y="443721"/>
                    <a:pt x="1214277" y="460311"/>
                  </a:cubicBezTo>
                  <a:cubicBezTo>
                    <a:pt x="1187568" y="479090"/>
                    <a:pt x="1155548" y="488574"/>
                    <a:pt x="1123044" y="487343"/>
                  </a:cubicBezTo>
                  <a:cubicBezTo>
                    <a:pt x="1087971" y="489308"/>
                    <a:pt x="1053383" y="478329"/>
                    <a:pt x="1025703" y="456449"/>
                  </a:cubicBezTo>
                  <a:cubicBezTo>
                    <a:pt x="1004498" y="438929"/>
                    <a:pt x="990932" y="413697"/>
                    <a:pt x="987912" y="386167"/>
                  </a:cubicBezTo>
                  <a:close/>
                </a:path>
              </a:pathLst>
            </a:custGeom>
            <a:solidFill>
              <a:srgbClr val="13284C"/>
            </a:solidFill>
            <a:ln w="38100"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0473D957-A90E-44DB-FE1F-69601582C8F5}"/>
                </a:ext>
              </a:extLst>
            </p:cNvPr>
            <p:cNvSpPr/>
            <p:nvPr/>
          </p:nvSpPr>
          <p:spPr>
            <a:xfrm>
              <a:off x="3969626" y="3334892"/>
              <a:ext cx="712627" cy="484084"/>
            </a:xfrm>
            <a:custGeom>
              <a:avLst/>
              <a:gdLst>
                <a:gd name="connsiteX0" fmla="*/ 15211 w 712627"/>
                <a:gd name="connsiteY0" fmla="*/ 388870 h 484084"/>
                <a:gd name="connsiteX1" fmla="*/ 43840 w 712627"/>
                <a:gd name="connsiteY1" fmla="*/ 388870 h 484084"/>
                <a:gd name="connsiteX2" fmla="*/ 84303 w 712627"/>
                <a:gd name="connsiteY2" fmla="*/ 446023 h 484084"/>
                <a:gd name="connsiteX3" fmla="*/ 151106 w 712627"/>
                <a:gd name="connsiteY3" fmla="*/ 461083 h 484084"/>
                <a:gd name="connsiteX4" fmla="*/ 237376 w 712627"/>
                <a:gd name="connsiteY4" fmla="*/ 427487 h 484084"/>
                <a:gd name="connsiteX5" fmla="*/ 263334 w 712627"/>
                <a:gd name="connsiteY5" fmla="*/ 353343 h 484084"/>
                <a:gd name="connsiteX6" fmla="*/ 263334 w 712627"/>
                <a:gd name="connsiteY6" fmla="*/ 269544 h 484084"/>
                <a:gd name="connsiteX7" fmla="*/ 212946 w 712627"/>
                <a:gd name="connsiteY7" fmla="*/ 323608 h 484084"/>
                <a:gd name="connsiteX8" fmla="*/ 143089 w 712627"/>
                <a:gd name="connsiteY8" fmla="*/ 341372 h 484084"/>
                <a:gd name="connsiteX9" fmla="*/ 38496 w 712627"/>
                <a:gd name="connsiteY9" fmla="*/ 293101 h 484084"/>
                <a:gd name="connsiteX10" fmla="*/ 323 w 712627"/>
                <a:gd name="connsiteY10" fmla="*/ 174161 h 484084"/>
                <a:gd name="connsiteX11" fmla="*/ 48039 w 712627"/>
                <a:gd name="connsiteY11" fmla="*/ 40161 h 484084"/>
                <a:gd name="connsiteX12" fmla="*/ 143471 w 712627"/>
                <a:gd name="connsiteY12" fmla="*/ 1545 h 484084"/>
                <a:gd name="connsiteX13" fmla="*/ 219817 w 712627"/>
                <a:gd name="connsiteY13" fmla="*/ 24715 h 484084"/>
                <a:gd name="connsiteX14" fmla="*/ 262952 w 712627"/>
                <a:gd name="connsiteY14" fmla="*/ 75303 h 484084"/>
                <a:gd name="connsiteX15" fmla="*/ 267533 w 712627"/>
                <a:gd name="connsiteY15" fmla="*/ 11199 h 484084"/>
                <a:gd name="connsiteX16" fmla="*/ 288910 w 712627"/>
                <a:gd name="connsiteY16" fmla="*/ 11199 h 484084"/>
                <a:gd name="connsiteX17" fmla="*/ 288910 w 712627"/>
                <a:gd name="connsiteY17" fmla="*/ 354501 h 484084"/>
                <a:gd name="connsiteX18" fmla="*/ 248065 w 712627"/>
                <a:gd name="connsiteY18" fmla="*/ 451429 h 484084"/>
                <a:gd name="connsiteX19" fmla="*/ 151106 w 712627"/>
                <a:gd name="connsiteY19" fmla="*/ 483867 h 484084"/>
                <a:gd name="connsiteX20" fmla="*/ 55292 w 712627"/>
                <a:gd name="connsiteY20" fmla="*/ 456063 h 484084"/>
                <a:gd name="connsiteX21" fmla="*/ 15211 w 712627"/>
                <a:gd name="connsiteY21" fmla="*/ 388870 h 484084"/>
                <a:gd name="connsiteX22" fmla="*/ 147670 w 712627"/>
                <a:gd name="connsiteY22" fmla="*/ 24329 h 484084"/>
                <a:gd name="connsiteX23" fmla="*/ 59491 w 712627"/>
                <a:gd name="connsiteY23" fmla="*/ 65648 h 484084"/>
                <a:gd name="connsiteX24" fmla="*/ 28953 w 712627"/>
                <a:gd name="connsiteY24" fmla="*/ 173389 h 484084"/>
                <a:gd name="connsiteX25" fmla="*/ 67126 w 712627"/>
                <a:gd name="connsiteY25" fmla="*/ 286536 h 484084"/>
                <a:gd name="connsiteX26" fmla="*/ 146907 w 712627"/>
                <a:gd name="connsiteY26" fmla="*/ 318974 h 484084"/>
                <a:gd name="connsiteX27" fmla="*/ 232796 w 712627"/>
                <a:gd name="connsiteY27" fmla="*/ 280357 h 484084"/>
                <a:gd name="connsiteX28" fmla="*/ 265242 w 712627"/>
                <a:gd name="connsiteY28" fmla="*/ 170686 h 484084"/>
                <a:gd name="connsiteX29" fmla="*/ 227070 w 712627"/>
                <a:gd name="connsiteY29" fmla="*/ 54836 h 484084"/>
                <a:gd name="connsiteX30" fmla="*/ 147670 w 712627"/>
                <a:gd name="connsiteY30" fmla="*/ 24329 h 484084"/>
                <a:gd name="connsiteX31" fmla="*/ 532834 w 712627"/>
                <a:gd name="connsiteY31" fmla="*/ 363769 h 484084"/>
                <a:gd name="connsiteX32" fmla="*/ 353040 w 712627"/>
                <a:gd name="connsiteY32" fmla="*/ 181884 h 484084"/>
                <a:gd name="connsiteX33" fmla="*/ 532834 w 712627"/>
                <a:gd name="connsiteY33" fmla="*/ 0 h 484084"/>
                <a:gd name="connsiteX34" fmla="*/ 712628 w 712627"/>
                <a:gd name="connsiteY34" fmla="*/ 181885 h 484084"/>
                <a:gd name="connsiteX35" fmla="*/ 712628 w 712627"/>
                <a:gd name="connsiteY35" fmla="*/ 182271 h 484084"/>
                <a:gd name="connsiteX36" fmla="*/ 532834 w 712627"/>
                <a:gd name="connsiteY36" fmla="*/ 363769 h 484084"/>
                <a:gd name="connsiteX37" fmla="*/ 532834 w 712627"/>
                <a:gd name="connsiteY37" fmla="*/ 29349 h 484084"/>
                <a:gd name="connsiteX38" fmla="*/ 380143 w 712627"/>
                <a:gd name="connsiteY38" fmla="*/ 183815 h 484084"/>
                <a:gd name="connsiteX39" fmla="*/ 532834 w 712627"/>
                <a:gd name="connsiteY39" fmla="*/ 338282 h 484084"/>
                <a:gd name="connsiteX40" fmla="*/ 685525 w 712627"/>
                <a:gd name="connsiteY40" fmla="*/ 183815 h 484084"/>
                <a:gd name="connsiteX41" fmla="*/ 532834 w 712627"/>
                <a:gd name="connsiteY41" fmla="*/ 29349 h 48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2627" h="484084">
                  <a:moveTo>
                    <a:pt x="15211" y="388870"/>
                  </a:moveTo>
                  <a:lnTo>
                    <a:pt x="43840" y="388870"/>
                  </a:lnTo>
                  <a:cubicBezTo>
                    <a:pt x="47478" y="413388"/>
                    <a:pt x="62530" y="434646"/>
                    <a:pt x="84303" y="446023"/>
                  </a:cubicBezTo>
                  <a:cubicBezTo>
                    <a:pt x="104970" y="456631"/>
                    <a:pt x="127943" y="461809"/>
                    <a:pt x="151106" y="461083"/>
                  </a:cubicBezTo>
                  <a:cubicBezTo>
                    <a:pt x="183305" y="462991"/>
                    <a:pt x="214755" y="450746"/>
                    <a:pt x="237376" y="427487"/>
                  </a:cubicBezTo>
                  <a:cubicBezTo>
                    <a:pt x="255161" y="407086"/>
                    <a:pt x="264460" y="380521"/>
                    <a:pt x="263334" y="353343"/>
                  </a:cubicBezTo>
                  <a:lnTo>
                    <a:pt x="263334" y="269544"/>
                  </a:lnTo>
                  <a:cubicBezTo>
                    <a:pt x="252088" y="292135"/>
                    <a:pt x="234578" y="310922"/>
                    <a:pt x="212946" y="323608"/>
                  </a:cubicBezTo>
                  <a:cubicBezTo>
                    <a:pt x="191672" y="335795"/>
                    <a:pt x="167532" y="341935"/>
                    <a:pt x="143089" y="341372"/>
                  </a:cubicBezTo>
                  <a:cubicBezTo>
                    <a:pt x="102710" y="342573"/>
                    <a:pt x="64068" y="324739"/>
                    <a:pt x="38496" y="293101"/>
                  </a:cubicBezTo>
                  <a:cubicBezTo>
                    <a:pt x="12035" y="259395"/>
                    <a:pt x="-1521" y="217164"/>
                    <a:pt x="323" y="174161"/>
                  </a:cubicBezTo>
                  <a:cubicBezTo>
                    <a:pt x="-2620" y="124764"/>
                    <a:pt x="14634" y="76313"/>
                    <a:pt x="48039" y="40161"/>
                  </a:cubicBezTo>
                  <a:cubicBezTo>
                    <a:pt x="73165" y="14434"/>
                    <a:pt x="107738" y="443"/>
                    <a:pt x="143471" y="1545"/>
                  </a:cubicBezTo>
                  <a:cubicBezTo>
                    <a:pt x="170662" y="1205"/>
                    <a:pt x="197303" y="9290"/>
                    <a:pt x="219817" y="24715"/>
                  </a:cubicBezTo>
                  <a:cubicBezTo>
                    <a:pt x="238438" y="37340"/>
                    <a:pt x="253340" y="54818"/>
                    <a:pt x="262952" y="75303"/>
                  </a:cubicBezTo>
                  <a:lnTo>
                    <a:pt x="267533" y="11199"/>
                  </a:lnTo>
                  <a:lnTo>
                    <a:pt x="288910" y="11199"/>
                  </a:lnTo>
                  <a:lnTo>
                    <a:pt x="288910" y="354501"/>
                  </a:lnTo>
                  <a:cubicBezTo>
                    <a:pt x="290440" y="391388"/>
                    <a:pt x="275431" y="427004"/>
                    <a:pt x="248065" y="451429"/>
                  </a:cubicBezTo>
                  <a:cubicBezTo>
                    <a:pt x="220683" y="473742"/>
                    <a:pt x="186240" y="485265"/>
                    <a:pt x="151106" y="483867"/>
                  </a:cubicBezTo>
                  <a:cubicBezTo>
                    <a:pt x="116991" y="485701"/>
                    <a:pt x="83257" y="475912"/>
                    <a:pt x="55292" y="456063"/>
                  </a:cubicBezTo>
                  <a:cubicBezTo>
                    <a:pt x="33969" y="439639"/>
                    <a:pt x="19639" y="415608"/>
                    <a:pt x="15211" y="388870"/>
                  </a:cubicBezTo>
                  <a:close/>
                  <a:moveTo>
                    <a:pt x="147670" y="24329"/>
                  </a:moveTo>
                  <a:cubicBezTo>
                    <a:pt x="113441" y="23070"/>
                    <a:pt x="80677" y="38423"/>
                    <a:pt x="59491" y="65648"/>
                  </a:cubicBezTo>
                  <a:cubicBezTo>
                    <a:pt x="37641" y="97074"/>
                    <a:pt x="26884" y="135025"/>
                    <a:pt x="28953" y="173389"/>
                  </a:cubicBezTo>
                  <a:cubicBezTo>
                    <a:pt x="26147" y="214759"/>
                    <a:pt x="39905" y="255532"/>
                    <a:pt x="67126" y="286536"/>
                  </a:cubicBezTo>
                  <a:cubicBezTo>
                    <a:pt x="88163" y="308011"/>
                    <a:pt x="117029" y="319750"/>
                    <a:pt x="146907" y="318974"/>
                  </a:cubicBezTo>
                  <a:cubicBezTo>
                    <a:pt x="179884" y="320152"/>
                    <a:pt x="211560" y="305910"/>
                    <a:pt x="232796" y="280357"/>
                  </a:cubicBezTo>
                  <a:cubicBezTo>
                    <a:pt x="256459" y="249021"/>
                    <a:pt x="267999" y="210021"/>
                    <a:pt x="265242" y="170686"/>
                  </a:cubicBezTo>
                  <a:cubicBezTo>
                    <a:pt x="268258" y="128470"/>
                    <a:pt x="254520" y="86778"/>
                    <a:pt x="227070" y="54836"/>
                  </a:cubicBezTo>
                  <a:cubicBezTo>
                    <a:pt x="205880" y="34048"/>
                    <a:pt x="177159" y="23013"/>
                    <a:pt x="147670" y="24329"/>
                  </a:cubicBezTo>
                  <a:close/>
                  <a:moveTo>
                    <a:pt x="532834" y="363769"/>
                  </a:moveTo>
                  <a:cubicBezTo>
                    <a:pt x="433535" y="363769"/>
                    <a:pt x="353040" y="282338"/>
                    <a:pt x="353040" y="181884"/>
                  </a:cubicBezTo>
                  <a:cubicBezTo>
                    <a:pt x="353040" y="81432"/>
                    <a:pt x="433539" y="0"/>
                    <a:pt x="532834" y="0"/>
                  </a:cubicBezTo>
                  <a:cubicBezTo>
                    <a:pt x="632133" y="0"/>
                    <a:pt x="712628" y="81433"/>
                    <a:pt x="712628" y="181885"/>
                  </a:cubicBezTo>
                  <a:cubicBezTo>
                    <a:pt x="712628" y="182014"/>
                    <a:pt x="712628" y="182142"/>
                    <a:pt x="712628" y="182271"/>
                  </a:cubicBezTo>
                  <a:cubicBezTo>
                    <a:pt x="712418" y="282574"/>
                    <a:pt x="631984" y="363769"/>
                    <a:pt x="532834" y="363769"/>
                  </a:cubicBezTo>
                  <a:close/>
                  <a:moveTo>
                    <a:pt x="532834" y="29349"/>
                  </a:moveTo>
                  <a:cubicBezTo>
                    <a:pt x="448506" y="29349"/>
                    <a:pt x="380143" y="98506"/>
                    <a:pt x="380143" y="183815"/>
                  </a:cubicBezTo>
                  <a:cubicBezTo>
                    <a:pt x="380143" y="269124"/>
                    <a:pt x="448506" y="338282"/>
                    <a:pt x="532834" y="338282"/>
                  </a:cubicBezTo>
                  <a:cubicBezTo>
                    <a:pt x="617162" y="338282"/>
                    <a:pt x="685525" y="269124"/>
                    <a:pt x="685525" y="183815"/>
                  </a:cubicBezTo>
                  <a:cubicBezTo>
                    <a:pt x="685525" y="98506"/>
                    <a:pt x="617162" y="29349"/>
                    <a:pt x="532834" y="29349"/>
                  </a:cubicBezTo>
                  <a:close/>
                </a:path>
              </a:pathLst>
            </a:custGeom>
            <a:solidFill>
              <a:srgbClr val="01BCEA"/>
            </a:solidFill>
            <a:ln w="38100" cap="flat">
              <a:noFill/>
              <a:prstDash val="solid"/>
              <a:miter/>
            </a:ln>
          </p:spPr>
          <p:txBody>
            <a:bodyPr rtlCol="0" anchor="ctr"/>
            <a:lstStyle/>
            <a:p>
              <a:endParaRPr lang="en-US"/>
            </a:p>
          </p:txBody>
        </p:sp>
      </p:grpSp>
      <p:grpSp>
        <p:nvGrpSpPr>
          <p:cNvPr id="9" name="Group 8">
            <a:extLst>
              <a:ext uri="{FF2B5EF4-FFF2-40B4-BE49-F238E27FC236}">
                <a16:creationId xmlns:a16="http://schemas.microsoft.com/office/drawing/2014/main" id="{C4FFC0C7-6576-9253-B080-100BA0881EBA}"/>
              </a:ext>
            </a:extLst>
          </p:cNvPr>
          <p:cNvGrpSpPr/>
          <p:nvPr/>
        </p:nvGrpSpPr>
        <p:grpSpPr>
          <a:xfrm>
            <a:off x="1200648" y="2346862"/>
            <a:ext cx="1394032" cy="380013"/>
            <a:chOff x="3837709" y="836121"/>
            <a:chExt cx="1468582" cy="400336"/>
          </a:xfrm>
          <a:solidFill>
            <a:schemeClr val="bg1"/>
          </a:solidFill>
        </p:grpSpPr>
        <p:grpSp>
          <p:nvGrpSpPr>
            <p:cNvPr id="13" name="Group 12">
              <a:extLst>
                <a:ext uri="{FF2B5EF4-FFF2-40B4-BE49-F238E27FC236}">
                  <a16:creationId xmlns:a16="http://schemas.microsoft.com/office/drawing/2014/main" id="{7BBB46A0-07A0-10D5-11EE-0E5FF5095BF3}"/>
                </a:ext>
              </a:extLst>
            </p:cNvPr>
            <p:cNvGrpSpPr/>
            <p:nvPr/>
          </p:nvGrpSpPr>
          <p:grpSpPr>
            <a:xfrm>
              <a:off x="3837709" y="1047428"/>
              <a:ext cx="563901" cy="126511"/>
              <a:chOff x="2826390" y="-407669"/>
              <a:chExt cx="1216132" cy="272841"/>
            </a:xfrm>
            <a:grpFill/>
          </p:grpSpPr>
          <p:sp>
            <p:nvSpPr>
              <p:cNvPr id="30" name="Freeform 29">
                <a:extLst>
                  <a:ext uri="{FF2B5EF4-FFF2-40B4-BE49-F238E27FC236}">
                    <a16:creationId xmlns:a16="http://schemas.microsoft.com/office/drawing/2014/main" id="{9127ACC0-5F32-4585-1648-69860993265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8F2E3928-265C-F6A5-02AF-EE6D6A1DFFDB}"/>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A4EA9DD5-722A-A590-43D5-CB0CDDBB120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CFC0A59E-CFFD-6F9A-FF5B-59B06811611E}"/>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6FA0181D-9F00-1309-79B9-B148CE656AD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4" name="Group 23">
              <a:extLst>
                <a:ext uri="{FF2B5EF4-FFF2-40B4-BE49-F238E27FC236}">
                  <a16:creationId xmlns:a16="http://schemas.microsoft.com/office/drawing/2014/main" id="{7403B08E-F8DB-E36D-85F4-0662025BD112}"/>
                </a:ext>
              </a:extLst>
            </p:cNvPr>
            <p:cNvGrpSpPr/>
            <p:nvPr/>
          </p:nvGrpSpPr>
          <p:grpSpPr>
            <a:xfrm>
              <a:off x="4468299" y="836121"/>
              <a:ext cx="837992" cy="400336"/>
              <a:chOff x="4186345" y="-863385"/>
              <a:chExt cx="1807247" cy="863385"/>
            </a:xfrm>
            <a:grpFill/>
          </p:grpSpPr>
          <p:sp>
            <p:nvSpPr>
              <p:cNvPr id="25" name="Freeform 24">
                <a:extLst>
                  <a:ext uri="{FF2B5EF4-FFF2-40B4-BE49-F238E27FC236}">
                    <a16:creationId xmlns:a16="http://schemas.microsoft.com/office/drawing/2014/main" id="{89C4C138-063C-E604-4D14-744DB8F7B104}"/>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3DC2F9DC-466E-5EB7-53FB-F2694022AA05}"/>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E2A24BDC-BB87-591F-B02F-FF412F632B25}"/>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17CA2688-4B51-A0A1-B32E-A50BE422F58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8EE85DF5-3922-222F-F75B-BEE9AA50BB0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7" name="Graphic 27">
            <a:extLst>
              <a:ext uri="{FF2B5EF4-FFF2-40B4-BE49-F238E27FC236}">
                <a16:creationId xmlns:a16="http://schemas.microsoft.com/office/drawing/2014/main" id="{85FC1AF1-7A0B-CBC9-7FDF-33FF03837032}"/>
              </a:ext>
            </a:extLst>
          </p:cNvPr>
          <p:cNvGrpSpPr/>
          <p:nvPr userDrawn="1"/>
        </p:nvGrpSpPr>
        <p:grpSpPr>
          <a:xfrm>
            <a:off x="4115508" y="2196548"/>
            <a:ext cx="2757367" cy="750404"/>
            <a:chOff x="2457925" y="3213636"/>
            <a:chExt cx="2224328" cy="605340"/>
          </a:xfrm>
        </p:grpSpPr>
        <p:sp>
          <p:nvSpPr>
            <p:cNvPr id="8" name="Freeform 4">
              <a:extLst>
                <a:ext uri="{FF2B5EF4-FFF2-40B4-BE49-F238E27FC236}">
                  <a16:creationId xmlns:a16="http://schemas.microsoft.com/office/drawing/2014/main" id="{8021EBBE-7697-05AD-6FC7-9914960DF10F}"/>
                </a:ext>
              </a:extLst>
            </p:cNvPr>
            <p:cNvSpPr/>
            <p:nvPr/>
          </p:nvSpPr>
          <p:spPr>
            <a:xfrm>
              <a:off x="2457925" y="3213636"/>
              <a:ext cx="1252525" cy="487858"/>
            </a:xfrm>
            <a:custGeom>
              <a:avLst/>
              <a:gdLst>
                <a:gd name="connsiteX0" fmla="*/ 0 w 1252525"/>
                <a:gd name="connsiteY0" fmla="*/ 0 h 487858"/>
                <a:gd name="connsiteX1" fmla="*/ 28248 w 1252525"/>
                <a:gd name="connsiteY1" fmla="*/ 0 h 487858"/>
                <a:gd name="connsiteX2" fmla="*/ 28248 w 1252525"/>
                <a:gd name="connsiteY2" fmla="*/ 450271 h 487858"/>
                <a:gd name="connsiteX3" fmla="*/ 272936 w 1252525"/>
                <a:gd name="connsiteY3" fmla="*/ 450271 h 487858"/>
                <a:gd name="connsiteX4" fmla="*/ 272936 w 1252525"/>
                <a:gd name="connsiteY4" fmla="*/ 475758 h 487858"/>
                <a:gd name="connsiteX5" fmla="*/ 0 w 1252525"/>
                <a:gd name="connsiteY5" fmla="*/ 475758 h 487858"/>
                <a:gd name="connsiteX6" fmla="*/ 597023 w 1252525"/>
                <a:gd name="connsiteY6" fmla="*/ 383850 h 487858"/>
                <a:gd name="connsiteX7" fmla="*/ 626034 w 1252525"/>
                <a:gd name="connsiteY7" fmla="*/ 383850 h 487858"/>
                <a:gd name="connsiteX8" fmla="*/ 572592 w 1252525"/>
                <a:gd name="connsiteY8" fmla="*/ 463400 h 487858"/>
                <a:gd name="connsiteX9" fmla="*/ 488230 w 1252525"/>
                <a:gd name="connsiteY9" fmla="*/ 487729 h 487858"/>
                <a:gd name="connsiteX10" fmla="*/ 368749 w 1252525"/>
                <a:gd name="connsiteY10" fmla="*/ 434052 h 487858"/>
                <a:gd name="connsiteX11" fmla="*/ 327904 w 1252525"/>
                <a:gd name="connsiteY11" fmla="*/ 303913 h 487858"/>
                <a:gd name="connsiteX12" fmla="*/ 377529 w 1252525"/>
                <a:gd name="connsiteY12" fmla="*/ 163349 h 487858"/>
                <a:gd name="connsiteX13" fmla="*/ 480214 w 1252525"/>
                <a:gd name="connsiteY13" fmla="*/ 122415 h 487858"/>
                <a:gd name="connsiteX14" fmla="*/ 594732 w 1252525"/>
                <a:gd name="connsiteY14" fmla="*/ 174547 h 487858"/>
                <a:gd name="connsiteX15" fmla="*/ 632905 w 1252525"/>
                <a:gd name="connsiteY15" fmla="*/ 310478 h 487858"/>
                <a:gd name="connsiteX16" fmla="*/ 355389 w 1252525"/>
                <a:gd name="connsiteY16" fmla="*/ 310478 h 487858"/>
                <a:gd name="connsiteX17" fmla="*/ 401196 w 1252525"/>
                <a:gd name="connsiteY17" fmla="*/ 430190 h 487858"/>
                <a:gd name="connsiteX18" fmla="*/ 488230 w 1252525"/>
                <a:gd name="connsiteY18" fmla="*/ 461856 h 487858"/>
                <a:gd name="connsiteX19" fmla="*/ 561140 w 1252525"/>
                <a:gd name="connsiteY19" fmla="*/ 439072 h 487858"/>
                <a:gd name="connsiteX20" fmla="*/ 597023 w 1252525"/>
                <a:gd name="connsiteY20" fmla="*/ 383850 h 487858"/>
                <a:gd name="connsiteX21" fmla="*/ 356152 w 1252525"/>
                <a:gd name="connsiteY21" fmla="*/ 287694 h 487858"/>
                <a:gd name="connsiteX22" fmla="*/ 603894 w 1252525"/>
                <a:gd name="connsiteY22" fmla="*/ 287694 h 487858"/>
                <a:gd name="connsiteX23" fmla="*/ 560759 w 1252525"/>
                <a:gd name="connsiteY23" fmla="*/ 175706 h 487858"/>
                <a:gd name="connsiteX24" fmla="*/ 480214 w 1252525"/>
                <a:gd name="connsiteY24" fmla="*/ 144813 h 487858"/>
                <a:gd name="connsiteX25" fmla="*/ 391271 w 1252525"/>
                <a:gd name="connsiteY25" fmla="*/ 186519 h 487858"/>
                <a:gd name="connsiteX26" fmla="*/ 356152 w 1252525"/>
                <a:gd name="connsiteY26" fmla="*/ 287694 h 487858"/>
                <a:gd name="connsiteX27" fmla="*/ 839802 w 1252525"/>
                <a:gd name="connsiteY27" fmla="*/ 154467 h 487858"/>
                <a:gd name="connsiteX28" fmla="*/ 759639 w 1252525"/>
                <a:gd name="connsiteY28" fmla="*/ 154467 h 487858"/>
                <a:gd name="connsiteX29" fmla="*/ 759639 w 1252525"/>
                <a:gd name="connsiteY29" fmla="*/ 409723 h 487858"/>
                <a:gd name="connsiteX30" fmla="*/ 806591 w 1252525"/>
                <a:gd name="connsiteY30" fmla="*/ 461083 h 487858"/>
                <a:gd name="connsiteX31" fmla="*/ 847818 w 1252525"/>
                <a:gd name="connsiteY31" fmla="*/ 455291 h 487858"/>
                <a:gd name="connsiteX32" fmla="*/ 847818 w 1252525"/>
                <a:gd name="connsiteY32" fmla="*/ 478461 h 487858"/>
                <a:gd name="connsiteX33" fmla="*/ 805828 w 1252525"/>
                <a:gd name="connsiteY33" fmla="*/ 484253 h 487858"/>
                <a:gd name="connsiteX34" fmla="*/ 750096 w 1252525"/>
                <a:gd name="connsiteY34" fmla="*/ 463400 h 487858"/>
                <a:gd name="connsiteX35" fmla="*/ 732536 w 1252525"/>
                <a:gd name="connsiteY35" fmla="*/ 409337 h 487858"/>
                <a:gd name="connsiteX36" fmla="*/ 732536 w 1252525"/>
                <a:gd name="connsiteY36" fmla="*/ 154467 h 487858"/>
                <a:gd name="connsiteX37" fmla="*/ 683293 w 1252525"/>
                <a:gd name="connsiteY37" fmla="*/ 154467 h 487858"/>
                <a:gd name="connsiteX38" fmla="*/ 683293 w 1252525"/>
                <a:gd name="connsiteY38" fmla="*/ 132069 h 487858"/>
                <a:gd name="connsiteX39" fmla="*/ 732536 w 1252525"/>
                <a:gd name="connsiteY39" fmla="*/ 132069 h 487858"/>
                <a:gd name="connsiteX40" fmla="*/ 735208 w 1252525"/>
                <a:gd name="connsiteY40" fmla="*/ 49429 h 487858"/>
                <a:gd name="connsiteX41" fmla="*/ 760021 w 1252525"/>
                <a:gd name="connsiteY41" fmla="*/ 49429 h 487858"/>
                <a:gd name="connsiteX42" fmla="*/ 760021 w 1252525"/>
                <a:gd name="connsiteY42" fmla="*/ 132069 h 487858"/>
                <a:gd name="connsiteX43" fmla="*/ 839802 w 1252525"/>
                <a:gd name="connsiteY43" fmla="*/ 132069 h 487858"/>
                <a:gd name="connsiteX44" fmla="*/ 971880 w 1252525"/>
                <a:gd name="connsiteY44" fmla="*/ 0 h 487858"/>
                <a:gd name="connsiteX45" fmla="*/ 971880 w 1252525"/>
                <a:gd name="connsiteY45" fmla="*/ 42478 h 487858"/>
                <a:gd name="connsiteX46" fmla="*/ 908513 w 1252525"/>
                <a:gd name="connsiteY46" fmla="*/ 135545 h 487858"/>
                <a:gd name="connsiteX47" fmla="*/ 908513 w 1252525"/>
                <a:gd name="connsiteY47" fmla="*/ 115850 h 487858"/>
                <a:gd name="connsiteX48" fmla="*/ 936379 w 1252525"/>
                <a:gd name="connsiteY48" fmla="*/ 91908 h 487858"/>
                <a:gd name="connsiteX49" fmla="*/ 945159 w 1252525"/>
                <a:gd name="connsiteY49" fmla="*/ 46340 h 487858"/>
                <a:gd name="connsiteX50" fmla="*/ 931417 w 1252525"/>
                <a:gd name="connsiteY50" fmla="*/ 46340 h 487858"/>
                <a:gd name="connsiteX51" fmla="*/ 931417 w 1252525"/>
                <a:gd name="connsiteY51" fmla="*/ 0 h 487858"/>
                <a:gd name="connsiteX52" fmla="*/ 987531 w 1252525"/>
                <a:gd name="connsiteY52" fmla="*/ 386167 h 487858"/>
                <a:gd name="connsiteX53" fmla="*/ 1015397 w 1252525"/>
                <a:gd name="connsiteY53" fmla="*/ 386167 h 487858"/>
                <a:gd name="connsiteX54" fmla="*/ 1051279 w 1252525"/>
                <a:gd name="connsiteY54" fmla="*/ 443706 h 487858"/>
                <a:gd name="connsiteX55" fmla="*/ 1122281 w 1252525"/>
                <a:gd name="connsiteY55" fmla="*/ 463400 h 487858"/>
                <a:gd name="connsiteX56" fmla="*/ 1200917 w 1252525"/>
                <a:gd name="connsiteY56" fmla="*/ 437141 h 487858"/>
                <a:gd name="connsiteX57" fmla="*/ 1223820 w 1252525"/>
                <a:gd name="connsiteY57" fmla="*/ 386167 h 487858"/>
                <a:gd name="connsiteX58" fmla="*/ 1192900 w 1252525"/>
                <a:gd name="connsiteY58" fmla="*/ 332104 h 487858"/>
                <a:gd name="connsiteX59" fmla="*/ 1107012 w 1252525"/>
                <a:gd name="connsiteY59" fmla="*/ 305844 h 487858"/>
                <a:gd name="connsiteX60" fmla="*/ 997456 w 1252525"/>
                <a:gd name="connsiteY60" fmla="*/ 211619 h 487858"/>
                <a:gd name="connsiteX61" fmla="*/ 1031429 w 1252525"/>
                <a:gd name="connsiteY61" fmla="*/ 145585 h 487858"/>
                <a:gd name="connsiteX62" fmla="*/ 1118082 w 1252525"/>
                <a:gd name="connsiteY62" fmla="*/ 122415 h 487858"/>
                <a:gd name="connsiteX63" fmla="*/ 1210460 w 1252525"/>
                <a:gd name="connsiteY63" fmla="*/ 151377 h 487858"/>
                <a:gd name="connsiteX64" fmla="*/ 1248633 w 1252525"/>
                <a:gd name="connsiteY64" fmla="*/ 215481 h 487858"/>
                <a:gd name="connsiteX65" fmla="*/ 1221530 w 1252525"/>
                <a:gd name="connsiteY65" fmla="*/ 215481 h 487858"/>
                <a:gd name="connsiteX66" fmla="*/ 1183357 w 1252525"/>
                <a:gd name="connsiteY66" fmla="*/ 162576 h 487858"/>
                <a:gd name="connsiteX67" fmla="*/ 1115410 w 1252525"/>
                <a:gd name="connsiteY67" fmla="*/ 144813 h 487858"/>
                <a:gd name="connsiteX68" fmla="*/ 1043645 w 1252525"/>
                <a:gd name="connsiteY68" fmla="*/ 166438 h 487858"/>
                <a:gd name="connsiteX69" fmla="*/ 1024177 w 1252525"/>
                <a:gd name="connsiteY69" fmla="*/ 208916 h 487858"/>
                <a:gd name="connsiteX70" fmla="*/ 1046698 w 1252525"/>
                <a:gd name="connsiteY70" fmla="*/ 257187 h 487858"/>
                <a:gd name="connsiteX71" fmla="*/ 1123044 w 1252525"/>
                <a:gd name="connsiteY71" fmla="*/ 283447 h 487858"/>
                <a:gd name="connsiteX72" fmla="*/ 1223439 w 1252525"/>
                <a:gd name="connsiteY72" fmla="*/ 322063 h 487858"/>
                <a:gd name="connsiteX73" fmla="*/ 1252450 w 1252525"/>
                <a:gd name="connsiteY73" fmla="*/ 386167 h 487858"/>
                <a:gd name="connsiteX74" fmla="*/ 1214277 w 1252525"/>
                <a:gd name="connsiteY74" fmla="*/ 460311 h 487858"/>
                <a:gd name="connsiteX75" fmla="*/ 1123044 w 1252525"/>
                <a:gd name="connsiteY75" fmla="*/ 487343 h 487858"/>
                <a:gd name="connsiteX76" fmla="*/ 1025703 w 1252525"/>
                <a:gd name="connsiteY76" fmla="*/ 456449 h 487858"/>
                <a:gd name="connsiteX77" fmla="*/ 987912 w 1252525"/>
                <a:gd name="connsiteY77" fmla="*/ 386167 h 48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252525" h="487858">
                  <a:moveTo>
                    <a:pt x="0" y="0"/>
                  </a:moveTo>
                  <a:lnTo>
                    <a:pt x="28248" y="0"/>
                  </a:lnTo>
                  <a:lnTo>
                    <a:pt x="28248" y="450271"/>
                  </a:lnTo>
                  <a:lnTo>
                    <a:pt x="272936" y="450271"/>
                  </a:lnTo>
                  <a:lnTo>
                    <a:pt x="272936" y="475758"/>
                  </a:lnTo>
                  <a:lnTo>
                    <a:pt x="0" y="475758"/>
                  </a:lnTo>
                  <a:close/>
                  <a:moveTo>
                    <a:pt x="597023" y="383850"/>
                  </a:moveTo>
                  <a:lnTo>
                    <a:pt x="626034" y="383850"/>
                  </a:lnTo>
                  <a:cubicBezTo>
                    <a:pt x="619098" y="416377"/>
                    <a:pt x="599935" y="444903"/>
                    <a:pt x="572592" y="463400"/>
                  </a:cubicBezTo>
                  <a:cubicBezTo>
                    <a:pt x="547524" y="479897"/>
                    <a:pt x="518127" y="488374"/>
                    <a:pt x="488230" y="487729"/>
                  </a:cubicBezTo>
                  <a:cubicBezTo>
                    <a:pt x="442308" y="489667"/>
                    <a:pt x="398120" y="469818"/>
                    <a:pt x="368749" y="434052"/>
                  </a:cubicBezTo>
                  <a:cubicBezTo>
                    <a:pt x="339921" y="397153"/>
                    <a:pt x="325397" y="350877"/>
                    <a:pt x="327904" y="303913"/>
                  </a:cubicBezTo>
                  <a:cubicBezTo>
                    <a:pt x="324753" y="252165"/>
                    <a:pt x="342686" y="201369"/>
                    <a:pt x="377529" y="163349"/>
                  </a:cubicBezTo>
                  <a:cubicBezTo>
                    <a:pt x="404727" y="135987"/>
                    <a:pt x="441877" y="121179"/>
                    <a:pt x="480214" y="122415"/>
                  </a:cubicBezTo>
                  <a:cubicBezTo>
                    <a:pt x="524487" y="119970"/>
                    <a:pt x="567179" y="139405"/>
                    <a:pt x="594732" y="174547"/>
                  </a:cubicBezTo>
                  <a:cubicBezTo>
                    <a:pt x="622419" y="214122"/>
                    <a:pt x="635890" y="262088"/>
                    <a:pt x="632905" y="310478"/>
                  </a:cubicBezTo>
                  <a:lnTo>
                    <a:pt x="355389" y="310478"/>
                  </a:lnTo>
                  <a:cubicBezTo>
                    <a:pt x="353914" y="355026"/>
                    <a:pt x="370456" y="398258"/>
                    <a:pt x="401196" y="430190"/>
                  </a:cubicBezTo>
                  <a:cubicBezTo>
                    <a:pt x="425066" y="451734"/>
                    <a:pt x="456264" y="463084"/>
                    <a:pt x="488230" y="461856"/>
                  </a:cubicBezTo>
                  <a:cubicBezTo>
                    <a:pt x="514371" y="462732"/>
                    <a:pt x="540042" y="454708"/>
                    <a:pt x="561140" y="439072"/>
                  </a:cubicBezTo>
                  <a:cubicBezTo>
                    <a:pt x="578986" y="425351"/>
                    <a:pt x="591648" y="405865"/>
                    <a:pt x="597023" y="383850"/>
                  </a:cubicBezTo>
                  <a:close/>
                  <a:moveTo>
                    <a:pt x="356152" y="287694"/>
                  </a:moveTo>
                  <a:lnTo>
                    <a:pt x="603894" y="287694"/>
                  </a:lnTo>
                  <a:cubicBezTo>
                    <a:pt x="604543" y="246095"/>
                    <a:pt x="589056" y="205894"/>
                    <a:pt x="560759" y="175706"/>
                  </a:cubicBezTo>
                  <a:cubicBezTo>
                    <a:pt x="538909" y="155197"/>
                    <a:pt x="510012" y="144114"/>
                    <a:pt x="480214" y="144813"/>
                  </a:cubicBezTo>
                  <a:cubicBezTo>
                    <a:pt x="445740" y="143832"/>
                    <a:pt x="412812" y="159274"/>
                    <a:pt x="391271" y="186519"/>
                  </a:cubicBezTo>
                  <a:cubicBezTo>
                    <a:pt x="368671" y="215300"/>
                    <a:pt x="356301" y="250937"/>
                    <a:pt x="356152" y="287694"/>
                  </a:cubicBezTo>
                  <a:close/>
                  <a:moveTo>
                    <a:pt x="839802" y="154467"/>
                  </a:moveTo>
                  <a:lnTo>
                    <a:pt x="759639" y="154467"/>
                  </a:lnTo>
                  <a:lnTo>
                    <a:pt x="759639" y="409723"/>
                  </a:lnTo>
                  <a:cubicBezTo>
                    <a:pt x="759639" y="444092"/>
                    <a:pt x="775290" y="461083"/>
                    <a:pt x="806591" y="461083"/>
                  </a:cubicBezTo>
                  <a:cubicBezTo>
                    <a:pt x="820540" y="461218"/>
                    <a:pt x="834435" y="459264"/>
                    <a:pt x="847818" y="455291"/>
                  </a:cubicBezTo>
                  <a:lnTo>
                    <a:pt x="847818" y="478461"/>
                  </a:lnTo>
                  <a:cubicBezTo>
                    <a:pt x="834114" y="482153"/>
                    <a:pt x="820009" y="484099"/>
                    <a:pt x="805828" y="484253"/>
                  </a:cubicBezTo>
                  <a:cubicBezTo>
                    <a:pt x="785138" y="485825"/>
                    <a:pt x="764796" y="478214"/>
                    <a:pt x="750096" y="463400"/>
                  </a:cubicBezTo>
                  <a:cubicBezTo>
                    <a:pt x="737655" y="448297"/>
                    <a:pt x="731376" y="428962"/>
                    <a:pt x="732536" y="409337"/>
                  </a:cubicBezTo>
                  <a:lnTo>
                    <a:pt x="732536" y="154467"/>
                  </a:lnTo>
                  <a:lnTo>
                    <a:pt x="683293" y="154467"/>
                  </a:lnTo>
                  <a:lnTo>
                    <a:pt x="683293" y="132069"/>
                  </a:lnTo>
                  <a:lnTo>
                    <a:pt x="732536" y="132069"/>
                  </a:lnTo>
                  <a:lnTo>
                    <a:pt x="735208" y="49429"/>
                  </a:lnTo>
                  <a:lnTo>
                    <a:pt x="760021" y="49429"/>
                  </a:lnTo>
                  <a:lnTo>
                    <a:pt x="760021" y="132069"/>
                  </a:lnTo>
                  <a:lnTo>
                    <a:pt x="839802" y="132069"/>
                  </a:lnTo>
                  <a:close/>
                  <a:moveTo>
                    <a:pt x="971880" y="0"/>
                  </a:moveTo>
                  <a:lnTo>
                    <a:pt x="971880" y="42478"/>
                  </a:lnTo>
                  <a:cubicBezTo>
                    <a:pt x="976819" y="85187"/>
                    <a:pt x="949717" y="124989"/>
                    <a:pt x="908513" y="135545"/>
                  </a:cubicBezTo>
                  <a:lnTo>
                    <a:pt x="908513" y="115850"/>
                  </a:lnTo>
                  <a:cubicBezTo>
                    <a:pt x="920556" y="111891"/>
                    <a:pt x="930569" y="103288"/>
                    <a:pt x="936379" y="91908"/>
                  </a:cubicBezTo>
                  <a:cubicBezTo>
                    <a:pt x="942853" y="77643"/>
                    <a:pt x="945865" y="62020"/>
                    <a:pt x="945159" y="46340"/>
                  </a:cubicBezTo>
                  <a:lnTo>
                    <a:pt x="931417" y="46340"/>
                  </a:lnTo>
                  <a:lnTo>
                    <a:pt x="931417" y="0"/>
                  </a:lnTo>
                  <a:close/>
                  <a:moveTo>
                    <a:pt x="987531" y="386167"/>
                  </a:moveTo>
                  <a:lnTo>
                    <a:pt x="1015397" y="386167"/>
                  </a:lnTo>
                  <a:cubicBezTo>
                    <a:pt x="1017912" y="409932"/>
                    <a:pt x="1031162" y="431175"/>
                    <a:pt x="1051279" y="443706"/>
                  </a:cubicBezTo>
                  <a:cubicBezTo>
                    <a:pt x="1072526" y="457171"/>
                    <a:pt x="1097216" y="464018"/>
                    <a:pt x="1122281" y="463400"/>
                  </a:cubicBezTo>
                  <a:cubicBezTo>
                    <a:pt x="1150842" y="465107"/>
                    <a:pt x="1178971" y="455716"/>
                    <a:pt x="1200917" y="437141"/>
                  </a:cubicBezTo>
                  <a:cubicBezTo>
                    <a:pt x="1215518" y="424332"/>
                    <a:pt x="1223881" y="405719"/>
                    <a:pt x="1223820" y="386167"/>
                  </a:cubicBezTo>
                  <a:cubicBezTo>
                    <a:pt x="1224633" y="363634"/>
                    <a:pt x="1212617" y="342621"/>
                    <a:pt x="1192900" y="332104"/>
                  </a:cubicBezTo>
                  <a:cubicBezTo>
                    <a:pt x="1166172" y="317934"/>
                    <a:pt x="1137027" y="309023"/>
                    <a:pt x="1107012" y="305844"/>
                  </a:cubicBezTo>
                  <a:cubicBezTo>
                    <a:pt x="1034101" y="294259"/>
                    <a:pt x="997456" y="262593"/>
                    <a:pt x="997456" y="211619"/>
                  </a:cubicBezTo>
                  <a:cubicBezTo>
                    <a:pt x="996856" y="185175"/>
                    <a:pt x="1009675" y="160258"/>
                    <a:pt x="1031429" y="145585"/>
                  </a:cubicBezTo>
                  <a:cubicBezTo>
                    <a:pt x="1057253" y="128994"/>
                    <a:pt x="1087524" y="120900"/>
                    <a:pt x="1118082" y="122415"/>
                  </a:cubicBezTo>
                  <a:cubicBezTo>
                    <a:pt x="1151235" y="121157"/>
                    <a:pt x="1183819" y="131374"/>
                    <a:pt x="1210460" y="151377"/>
                  </a:cubicBezTo>
                  <a:cubicBezTo>
                    <a:pt x="1230844" y="166997"/>
                    <a:pt x="1244514" y="189949"/>
                    <a:pt x="1248633" y="215481"/>
                  </a:cubicBezTo>
                  <a:lnTo>
                    <a:pt x="1221530" y="215481"/>
                  </a:lnTo>
                  <a:cubicBezTo>
                    <a:pt x="1217896" y="192687"/>
                    <a:pt x="1203711" y="173024"/>
                    <a:pt x="1183357" y="162576"/>
                  </a:cubicBezTo>
                  <a:cubicBezTo>
                    <a:pt x="1162828" y="150263"/>
                    <a:pt x="1139264" y="144103"/>
                    <a:pt x="1115410" y="144813"/>
                  </a:cubicBezTo>
                  <a:cubicBezTo>
                    <a:pt x="1089685" y="142960"/>
                    <a:pt x="1064174" y="150647"/>
                    <a:pt x="1043645" y="166438"/>
                  </a:cubicBezTo>
                  <a:cubicBezTo>
                    <a:pt x="1030979" y="176764"/>
                    <a:pt x="1023783" y="192464"/>
                    <a:pt x="1024177" y="208916"/>
                  </a:cubicBezTo>
                  <a:cubicBezTo>
                    <a:pt x="1022989" y="227852"/>
                    <a:pt x="1031490" y="246079"/>
                    <a:pt x="1046698" y="257187"/>
                  </a:cubicBezTo>
                  <a:cubicBezTo>
                    <a:pt x="1070121" y="271093"/>
                    <a:pt x="1096098" y="280027"/>
                    <a:pt x="1123044" y="283447"/>
                  </a:cubicBezTo>
                  <a:cubicBezTo>
                    <a:pt x="1159167" y="287662"/>
                    <a:pt x="1193675" y="300935"/>
                    <a:pt x="1223439" y="322063"/>
                  </a:cubicBezTo>
                  <a:cubicBezTo>
                    <a:pt x="1242746" y="337459"/>
                    <a:pt x="1253546" y="361320"/>
                    <a:pt x="1252450" y="386167"/>
                  </a:cubicBezTo>
                  <a:cubicBezTo>
                    <a:pt x="1252946" y="415824"/>
                    <a:pt x="1238582" y="443721"/>
                    <a:pt x="1214277" y="460311"/>
                  </a:cubicBezTo>
                  <a:cubicBezTo>
                    <a:pt x="1187568" y="479090"/>
                    <a:pt x="1155548" y="488574"/>
                    <a:pt x="1123044" y="487343"/>
                  </a:cubicBezTo>
                  <a:cubicBezTo>
                    <a:pt x="1087971" y="489308"/>
                    <a:pt x="1053383" y="478329"/>
                    <a:pt x="1025703" y="456449"/>
                  </a:cubicBezTo>
                  <a:cubicBezTo>
                    <a:pt x="1004498" y="438929"/>
                    <a:pt x="990932" y="413697"/>
                    <a:pt x="987912" y="386167"/>
                  </a:cubicBezTo>
                  <a:close/>
                </a:path>
              </a:pathLst>
            </a:custGeom>
            <a:solidFill>
              <a:srgbClr val="13284C"/>
            </a:solidFill>
            <a:ln w="38100" cap="flat">
              <a:noFill/>
              <a:prstDash val="solid"/>
              <a:miter/>
            </a:ln>
          </p:spPr>
          <p:txBody>
            <a:bodyPr rtlCol="0" anchor="ctr"/>
            <a:lstStyle/>
            <a:p>
              <a:endParaRPr lang="en-US"/>
            </a:p>
          </p:txBody>
        </p:sp>
        <p:sp>
          <p:nvSpPr>
            <p:cNvPr id="10" name="Freeform 5">
              <a:extLst>
                <a:ext uri="{FF2B5EF4-FFF2-40B4-BE49-F238E27FC236}">
                  <a16:creationId xmlns:a16="http://schemas.microsoft.com/office/drawing/2014/main" id="{84A884D0-8AD8-22DC-2CDC-915D23DB6FAD}"/>
                </a:ext>
              </a:extLst>
            </p:cNvPr>
            <p:cNvSpPr/>
            <p:nvPr/>
          </p:nvSpPr>
          <p:spPr>
            <a:xfrm>
              <a:off x="3969626" y="3334892"/>
              <a:ext cx="712627" cy="484084"/>
            </a:xfrm>
            <a:custGeom>
              <a:avLst/>
              <a:gdLst>
                <a:gd name="connsiteX0" fmla="*/ 15211 w 712627"/>
                <a:gd name="connsiteY0" fmla="*/ 388870 h 484084"/>
                <a:gd name="connsiteX1" fmla="*/ 43840 w 712627"/>
                <a:gd name="connsiteY1" fmla="*/ 388870 h 484084"/>
                <a:gd name="connsiteX2" fmla="*/ 84303 w 712627"/>
                <a:gd name="connsiteY2" fmla="*/ 446023 h 484084"/>
                <a:gd name="connsiteX3" fmla="*/ 151106 w 712627"/>
                <a:gd name="connsiteY3" fmla="*/ 461083 h 484084"/>
                <a:gd name="connsiteX4" fmla="*/ 237376 w 712627"/>
                <a:gd name="connsiteY4" fmla="*/ 427487 h 484084"/>
                <a:gd name="connsiteX5" fmla="*/ 263334 w 712627"/>
                <a:gd name="connsiteY5" fmla="*/ 353343 h 484084"/>
                <a:gd name="connsiteX6" fmla="*/ 263334 w 712627"/>
                <a:gd name="connsiteY6" fmla="*/ 269544 h 484084"/>
                <a:gd name="connsiteX7" fmla="*/ 212946 w 712627"/>
                <a:gd name="connsiteY7" fmla="*/ 323608 h 484084"/>
                <a:gd name="connsiteX8" fmla="*/ 143089 w 712627"/>
                <a:gd name="connsiteY8" fmla="*/ 341372 h 484084"/>
                <a:gd name="connsiteX9" fmla="*/ 38496 w 712627"/>
                <a:gd name="connsiteY9" fmla="*/ 293101 h 484084"/>
                <a:gd name="connsiteX10" fmla="*/ 323 w 712627"/>
                <a:gd name="connsiteY10" fmla="*/ 174161 h 484084"/>
                <a:gd name="connsiteX11" fmla="*/ 48039 w 712627"/>
                <a:gd name="connsiteY11" fmla="*/ 40161 h 484084"/>
                <a:gd name="connsiteX12" fmla="*/ 143471 w 712627"/>
                <a:gd name="connsiteY12" fmla="*/ 1545 h 484084"/>
                <a:gd name="connsiteX13" fmla="*/ 219817 w 712627"/>
                <a:gd name="connsiteY13" fmla="*/ 24715 h 484084"/>
                <a:gd name="connsiteX14" fmla="*/ 262952 w 712627"/>
                <a:gd name="connsiteY14" fmla="*/ 75303 h 484084"/>
                <a:gd name="connsiteX15" fmla="*/ 267533 w 712627"/>
                <a:gd name="connsiteY15" fmla="*/ 11199 h 484084"/>
                <a:gd name="connsiteX16" fmla="*/ 288910 w 712627"/>
                <a:gd name="connsiteY16" fmla="*/ 11199 h 484084"/>
                <a:gd name="connsiteX17" fmla="*/ 288910 w 712627"/>
                <a:gd name="connsiteY17" fmla="*/ 354501 h 484084"/>
                <a:gd name="connsiteX18" fmla="*/ 248065 w 712627"/>
                <a:gd name="connsiteY18" fmla="*/ 451429 h 484084"/>
                <a:gd name="connsiteX19" fmla="*/ 151106 w 712627"/>
                <a:gd name="connsiteY19" fmla="*/ 483867 h 484084"/>
                <a:gd name="connsiteX20" fmla="*/ 55292 w 712627"/>
                <a:gd name="connsiteY20" fmla="*/ 456063 h 484084"/>
                <a:gd name="connsiteX21" fmla="*/ 15211 w 712627"/>
                <a:gd name="connsiteY21" fmla="*/ 388870 h 484084"/>
                <a:gd name="connsiteX22" fmla="*/ 147670 w 712627"/>
                <a:gd name="connsiteY22" fmla="*/ 24329 h 484084"/>
                <a:gd name="connsiteX23" fmla="*/ 59491 w 712627"/>
                <a:gd name="connsiteY23" fmla="*/ 65648 h 484084"/>
                <a:gd name="connsiteX24" fmla="*/ 28953 w 712627"/>
                <a:gd name="connsiteY24" fmla="*/ 173389 h 484084"/>
                <a:gd name="connsiteX25" fmla="*/ 67126 w 712627"/>
                <a:gd name="connsiteY25" fmla="*/ 286536 h 484084"/>
                <a:gd name="connsiteX26" fmla="*/ 146907 w 712627"/>
                <a:gd name="connsiteY26" fmla="*/ 318974 h 484084"/>
                <a:gd name="connsiteX27" fmla="*/ 232796 w 712627"/>
                <a:gd name="connsiteY27" fmla="*/ 280357 h 484084"/>
                <a:gd name="connsiteX28" fmla="*/ 265242 w 712627"/>
                <a:gd name="connsiteY28" fmla="*/ 170686 h 484084"/>
                <a:gd name="connsiteX29" fmla="*/ 227070 w 712627"/>
                <a:gd name="connsiteY29" fmla="*/ 54836 h 484084"/>
                <a:gd name="connsiteX30" fmla="*/ 147670 w 712627"/>
                <a:gd name="connsiteY30" fmla="*/ 24329 h 484084"/>
                <a:gd name="connsiteX31" fmla="*/ 532834 w 712627"/>
                <a:gd name="connsiteY31" fmla="*/ 363769 h 484084"/>
                <a:gd name="connsiteX32" fmla="*/ 353040 w 712627"/>
                <a:gd name="connsiteY32" fmla="*/ 181884 h 484084"/>
                <a:gd name="connsiteX33" fmla="*/ 532834 w 712627"/>
                <a:gd name="connsiteY33" fmla="*/ 0 h 484084"/>
                <a:gd name="connsiteX34" fmla="*/ 712628 w 712627"/>
                <a:gd name="connsiteY34" fmla="*/ 181885 h 484084"/>
                <a:gd name="connsiteX35" fmla="*/ 712628 w 712627"/>
                <a:gd name="connsiteY35" fmla="*/ 182271 h 484084"/>
                <a:gd name="connsiteX36" fmla="*/ 532834 w 712627"/>
                <a:gd name="connsiteY36" fmla="*/ 363769 h 484084"/>
                <a:gd name="connsiteX37" fmla="*/ 532834 w 712627"/>
                <a:gd name="connsiteY37" fmla="*/ 29349 h 484084"/>
                <a:gd name="connsiteX38" fmla="*/ 380143 w 712627"/>
                <a:gd name="connsiteY38" fmla="*/ 183815 h 484084"/>
                <a:gd name="connsiteX39" fmla="*/ 532834 w 712627"/>
                <a:gd name="connsiteY39" fmla="*/ 338282 h 484084"/>
                <a:gd name="connsiteX40" fmla="*/ 685525 w 712627"/>
                <a:gd name="connsiteY40" fmla="*/ 183815 h 484084"/>
                <a:gd name="connsiteX41" fmla="*/ 532834 w 712627"/>
                <a:gd name="connsiteY41" fmla="*/ 29349 h 48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2627" h="484084">
                  <a:moveTo>
                    <a:pt x="15211" y="388870"/>
                  </a:moveTo>
                  <a:lnTo>
                    <a:pt x="43840" y="388870"/>
                  </a:lnTo>
                  <a:cubicBezTo>
                    <a:pt x="47478" y="413388"/>
                    <a:pt x="62530" y="434646"/>
                    <a:pt x="84303" y="446023"/>
                  </a:cubicBezTo>
                  <a:cubicBezTo>
                    <a:pt x="104970" y="456631"/>
                    <a:pt x="127943" y="461809"/>
                    <a:pt x="151106" y="461083"/>
                  </a:cubicBezTo>
                  <a:cubicBezTo>
                    <a:pt x="183305" y="462991"/>
                    <a:pt x="214755" y="450746"/>
                    <a:pt x="237376" y="427487"/>
                  </a:cubicBezTo>
                  <a:cubicBezTo>
                    <a:pt x="255161" y="407086"/>
                    <a:pt x="264460" y="380521"/>
                    <a:pt x="263334" y="353343"/>
                  </a:cubicBezTo>
                  <a:lnTo>
                    <a:pt x="263334" y="269544"/>
                  </a:lnTo>
                  <a:cubicBezTo>
                    <a:pt x="252088" y="292135"/>
                    <a:pt x="234578" y="310922"/>
                    <a:pt x="212946" y="323608"/>
                  </a:cubicBezTo>
                  <a:cubicBezTo>
                    <a:pt x="191672" y="335795"/>
                    <a:pt x="167532" y="341935"/>
                    <a:pt x="143089" y="341372"/>
                  </a:cubicBezTo>
                  <a:cubicBezTo>
                    <a:pt x="102710" y="342573"/>
                    <a:pt x="64068" y="324739"/>
                    <a:pt x="38496" y="293101"/>
                  </a:cubicBezTo>
                  <a:cubicBezTo>
                    <a:pt x="12035" y="259395"/>
                    <a:pt x="-1521" y="217164"/>
                    <a:pt x="323" y="174161"/>
                  </a:cubicBezTo>
                  <a:cubicBezTo>
                    <a:pt x="-2620" y="124764"/>
                    <a:pt x="14634" y="76313"/>
                    <a:pt x="48039" y="40161"/>
                  </a:cubicBezTo>
                  <a:cubicBezTo>
                    <a:pt x="73165" y="14434"/>
                    <a:pt x="107738" y="443"/>
                    <a:pt x="143471" y="1545"/>
                  </a:cubicBezTo>
                  <a:cubicBezTo>
                    <a:pt x="170662" y="1205"/>
                    <a:pt x="197303" y="9290"/>
                    <a:pt x="219817" y="24715"/>
                  </a:cubicBezTo>
                  <a:cubicBezTo>
                    <a:pt x="238438" y="37340"/>
                    <a:pt x="253340" y="54818"/>
                    <a:pt x="262952" y="75303"/>
                  </a:cubicBezTo>
                  <a:lnTo>
                    <a:pt x="267533" y="11199"/>
                  </a:lnTo>
                  <a:lnTo>
                    <a:pt x="288910" y="11199"/>
                  </a:lnTo>
                  <a:lnTo>
                    <a:pt x="288910" y="354501"/>
                  </a:lnTo>
                  <a:cubicBezTo>
                    <a:pt x="290440" y="391388"/>
                    <a:pt x="275431" y="427004"/>
                    <a:pt x="248065" y="451429"/>
                  </a:cubicBezTo>
                  <a:cubicBezTo>
                    <a:pt x="220683" y="473742"/>
                    <a:pt x="186240" y="485265"/>
                    <a:pt x="151106" y="483867"/>
                  </a:cubicBezTo>
                  <a:cubicBezTo>
                    <a:pt x="116991" y="485701"/>
                    <a:pt x="83257" y="475912"/>
                    <a:pt x="55292" y="456063"/>
                  </a:cubicBezTo>
                  <a:cubicBezTo>
                    <a:pt x="33969" y="439639"/>
                    <a:pt x="19639" y="415608"/>
                    <a:pt x="15211" y="388870"/>
                  </a:cubicBezTo>
                  <a:close/>
                  <a:moveTo>
                    <a:pt x="147670" y="24329"/>
                  </a:moveTo>
                  <a:cubicBezTo>
                    <a:pt x="113441" y="23070"/>
                    <a:pt x="80677" y="38423"/>
                    <a:pt x="59491" y="65648"/>
                  </a:cubicBezTo>
                  <a:cubicBezTo>
                    <a:pt x="37641" y="97074"/>
                    <a:pt x="26884" y="135025"/>
                    <a:pt x="28953" y="173389"/>
                  </a:cubicBezTo>
                  <a:cubicBezTo>
                    <a:pt x="26147" y="214759"/>
                    <a:pt x="39905" y="255532"/>
                    <a:pt x="67126" y="286536"/>
                  </a:cubicBezTo>
                  <a:cubicBezTo>
                    <a:pt x="88163" y="308011"/>
                    <a:pt x="117029" y="319750"/>
                    <a:pt x="146907" y="318974"/>
                  </a:cubicBezTo>
                  <a:cubicBezTo>
                    <a:pt x="179884" y="320152"/>
                    <a:pt x="211560" y="305910"/>
                    <a:pt x="232796" y="280357"/>
                  </a:cubicBezTo>
                  <a:cubicBezTo>
                    <a:pt x="256459" y="249021"/>
                    <a:pt x="267999" y="210021"/>
                    <a:pt x="265242" y="170686"/>
                  </a:cubicBezTo>
                  <a:cubicBezTo>
                    <a:pt x="268258" y="128470"/>
                    <a:pt x="254520" y="86778"/>
                    <a:pt x="227070" y="54836"/>
                  </a:cubicBezTo>
                  <a:cubicBezTo>
                    <a:pt x="205880" y="34048"/>
                    <a:pt x="177159" y="23013"/>
                    <a:pt x="147670" y="24329"/>
                  </a:cubicBezTo>
                  <a:close/>
                  <a:moveTo>
                    <a:pt x="532834" y="363769"/>
                  </a:moveTo>
                  <a:cubicBezTo>
                    <a:pt x="433535" y="363769"/>
                    <a:pt x="353040" y="282338"/>
                    <a:pt x="353040" y="181884"/>
                  </a:cubicBezTo>
                  <a:cubicBezTo>
                    <a:pt x="353040" y="81432"/>
                    <a:pt x="433539" y="0"/>
                    <a:pt x="532834" y="0"/>
                  </a:cubicBezTo>
                  <a:cubicBezTo>
                    <a:pt x="632133" y="0"/>
                    <a:pt x="712628" y="81433"/>
                    <a:pt x="712628" y="181885"/>
                  </a:cubicBezTo>
                  <a:cubicBezTo>
                    <a:pt x="712628" y="182014"/>
                    <a:pt x="712628" y="182142"/>
                    <a:pt x="712628" y="182271"/>
                  </a:cubicBezTo>
                  <a:cubicBezTo>
                    <a:pt x="712418" y="282574"/>
                    <a:pt x="631984" y="363769"/>
                    <a:pt x="532834" y="363769"/>
                  </a:cubicBezTo>
                  <a:close/>
                  <a:moveTo>
                    <a:pt x="532834" y="29349"/>
                  </a:moveTo>
                  <a:cubicBezTo>
                    <a:pt x="448506" y="29349"/>
                    <a:pt x="380143" y="98506"/>
                    <a:pt x="380143" y="183815"/>
                  </a:cubicBezTo>
                  <a:cubicBezTo>
                    <a:pt x="380143" y="269124"/>
                    <a:pt x="448506" y="338282"/>
                    <a:pt x="532834" y="338282"/>
                  </a:cubicBezTo>
                  <a:cubicBezTo>
                    <a:pt x="617162" y="338282"/>
                    <a:pt x="685525" y="269124"/>
                    <a:pt x="685525" y="183815"/>
                  </a:cubicBezTo>
                  <a:cubicBezTo>
                    <a:pt x="685525" y="98506"/>
                    <a:pt x="617162" y="29349"/>
                    <a:pt x="532834" y="29349"/>
                  </a:cubicBezTo>
                  <a:close/>
                </a:path>
              </a:pathLst>
            </a:custGeom>
            <a:solidFill>
              <a:srgbClr val="01BCEA"/>
            </a:solidFill>
            <a:ln w="38100" cap="flat">
              <a:noFill/>
              <a:prstDash val="solid"/>
              <a:miter/>
            </a:ln>
          </p:spPr>
          <p:txBody>
            <a:bodyPr rtlCol="0" anchor="ctr"/>
            <a:lstStyle/>
            <a:p>
              <a:endParaRPr lang="en-US"/>
            </a:p>
          </p:txBody>
        </p:sp>
      </p:grpSp>
      <p:grpSp>
        <p:nvGrpSpPr>
          <p:cNvPr id="11" name="Group 10">
            <a:extLst>
              <a:ext uri="{FF2B5EF4-FFF2-40B4-BE49-F238E27FC236}">
                <a16:creationId xmlns:a16="http://schemas.microsoft.com/office/drawing/2014/main" id="{7A9AE864-A654-BF86-50AE-94A0D160396F}"/>
              </a:ext>
            </a:extLst>
          </p:cNvPr>
          <p:cNvGrpSpPr/>
          <p:nvPr userDrawn="1"/>
        </p:nvGrpSpPr>
        <p:grpSpPr>
          <a:xfrm>
            <a:off x="1200648" y="2346862"/>
            <a:ext cx="1394032" cy="380013"/>
            <a:chOff x="3837709" y="836121"/>
            <a:chExt cx="1468582" cy="400336"/>
          </a:xfrm>
          <a:solidFill>
            <a:schemeClr val="bg1"/>
          </a:solidFill>
        </p:grpSpPr>
        <p:grpSp>
          <p:nvGrpSpPr>
            <p:cNvPr id="12" name="Group 11">
              <a:extLst>
                <a:ext uri="{FF2B5EF4-FFF2-40B4-BE49-F238E27FC236}">
                  <a16:creationId xmlns:a16="http://schemas.microsoft.com/office/drawing/2014/main" id="{B30C44F5-1115-56FF-149A-53072FEC3A5C}"/>
                </a:ext>
              </a:extLst>
            </p:cNvPr>
            <p:cNvGrpSpPr/>
            <p:nvPr/>
          </p:nvGrpSpPr>
          <p:grpSpPr>
            <a:xfrm>
              <a:off x="3837709" y="1047428"/>
              <a:ext cx="563901" cy="126511"/>
              <a:chOff x="2826390" y="-407669"/>
              <a:chExt cx="1216132" cy="272841"/>
            </a:xfrm>
            <a:grpFill/>
          </p:grpSpPr>
          <p:sp>
            <p:nvSpPr>
              <p:cNvPr id="20" name="Freeform 29">
                <a:extLst>
                  <a:ext uri="{FF2B5EF4-FFF2-40B4-BE49-F238E27FC236}">
                    <a16:creationId xmlns:a16="http://schemas.microsoft.com/office/drawing/2014/main" id="{BFD3526A-6032-3B2B-5DBE-DDC2397CEFD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30">
                <a:extLst>
                  <a:ext uri="{FF2B5EF4-FFF2-40B4-BE49-F238E27FC236}">
                    <a16:creationId xmlns:a16="http://schemas.microsoft.com/office/drawing/2014/main" id="{161E9635-87A7-BCB7-2013-CB8BB3CBF36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31">
                <a:extLst>
                  <a:ext uri="{FF2B5EF4-FFF2-40B4-BE49-F238E27FC236}">
                    <a16:creationId xmlns:a16="http://schemas.microsoft.com/office/drawing/2014/main" id="{0649CE90-44D2-F8B1-5EF6-BA81C98E602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5" name="Freeform 32">
                <a:extLst>
                  <a:ext uri="{FF2B5EF4-FFF2-40B4-BE49-F238E27FC236}">
                    <a16:creationId xmlns:a16="http://schemas.microsoft.com/office/drawing/2014/main" id="{0B5E8E83-46E1-4924-FA61-867030C3EE9E}"/>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6" name="Freeform 33">
                <a:extLst>
                  <a:ext uri="{FF2B5EF4-FFF2-40B4-BE49-F238E27FC236}">
                    <a16:creationId xmlns:a16="http://schemas.microsoft.com/office/drawing/2014/main" id="{B414F55B-B55A-4CF6-F5BB-77497C1EB4B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5E69B9BC-A0F1-4DBF-EC43-FE3176771CBA}"/>
                </a:ext>
              </a:extLst>
            </p:cNvPr>
            <p:cNvGrpSpPr/>
            <p:nvPr/>
          </p:nvGrpSpPr>
          <p:grpSpPr>
            <a:xfrm>
              <a:off x="4468299" y="836121"/>
              <a:ext cx="837992" cy="400336"/>
              <a:chOff x="4186345" y="-863385"/>
              <a:chExt cx="1807247" cy="863385"/>
            </a:xfrm>
            <a:grpFill/>
          </p:grpSpPr>
          <p:sp>
            <p:nvSpPr>
              <p:cNvPr id="15" name="Freeform 24">
                <a:extLst>
                  <a:ext uri="{FF2B5EF4-FFF2-40B4-BE49-F238E27FC236}">
                    <a16:creationId xmlns:a16="http://schemas.microsoft.com/office/drawing/2014/main" id="{F9F58CD8-FB48-A784-F945-69FFDD30EAF9}"/>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25">
                <a:extLst>
                  <a:ext uri="{FF2B5EF4-FFF2-40B4-BE49-F238E27FC236}">
                    <a16:creationId xmlns:a16="http://schemas.microsoft.com/office/drawing/2014/main" id="{B6C26075-8572-EFCE-699F-1387E0349A5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26">
                <a:extLst>
                  <a:ext uri="{FF2B5EF4-FFF2-40B4-BE49-F238E27FC236}">
                    <a16:creationId xmlns:a16="http://schemas.microsoft.com/office/drawing/2014/main" id="{90269757-C431-3946-53F3-4725DE29042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27">
                <a:extLst>
                  <a:ext uri="{FF2B5EF4-FFF2-40B4-BE49-F238E27FC236}">
                    <a16:creationId xmlns:a16="http://schemas.microsoft.com/office/drawing/2014/main" id="{B75A15E5-6CA8-9ABC-66C4-F2C78FF814B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28">
                <a:extLst>
                  <a:ext uri="{FF2B5EF4-FFF2-40B4-BE49-F238E27FC236}">
                    <a16:creationId xmlns:a16="http://schemas.microsoft.com/office/drawing/2014/main" id="{D19919CE-53EF-49B5-89EF-339FA811588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79927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gue 4">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85A09E9-0CB2-BFA8-3ED4-A77DD1EFD4C8}"/>
              </a:ext>
            </a:extLst>
          </p:cNvPr>
          <p:cNvPicPr>
            <a:picLocks noChangeAspect="1"/>
          </p:cNvPicPr>
          <p:nvPr userDrawn="1"/>
        </p:nvPicPr>
        <p:blipFill>
          <a:blip r:embed="rId2"/>
          <a:srcRect/>
          <a:stretch/>
        </p:blipFill>
        <p:spPr>
          <a:xfrm>
            <a:off x="0" y="0"/>
            <a:ext cx="9144000" cy="5143500"/>
          </a:xfrm>
          <a:prstGeom prst="rect">
            <a:avLst/>
          </a:prstGeom>
        </p:spPr>
      </p:pic>
      <p:pic>
        <p:nvPicPr>
          <p:cNvPr id="2" name="Picture 1">
            <a:extLst>
              <a:ext uri="{FF2B5EF4-FFF2-40B4-BE49-F238E27FC236}">
                <a16:creationId xmlns:a16="http://schemas.microsoft.com/office/drawing/2014/main" id="{5F5E021D-F999-39BA-382E-6791B851DE00}"/>
              </a:ext>
            </a:extLst>
          </p:cNvPr>
          <p:cNvPicPr>
            <a:picLocks noChangeAspect="1"/>
          </p:cNvPicPr>
          <p:nvPr/>
        </p:nvPicPr>
        <p:blipFill>
          <a:blip r:embed="rId2"/>
          <a:srcRect/>
          <a:stretch/>
        </p:blipFill>
        <p:spPr>
          <a:xfrm>
            <a:off x="0" y="0"/>
            <a:ext cx="9144000" cy="5143500"/>
          </a:xfrm>
          <a:prstGeom prst="rect">
            <a:avLst/>
          </a:prstGeom>
        </p:spPr>
      </p:pic>
      <p:sp>
        <p:nvSpPr>
          <p:cNvPr id="5" name="Title 7">
            <a:extLst>
              <a:ext uri="{FF2B5EF4-FFF2-40B4-BE49-F238E27FC236}">
                <a16:creationId xmlns:a16="http://schemas.microsoft.com/office/drawing/2014/main" id="{D6B1B6B5-BC5C-9C4F-B539-CDC383507B17}"/>
              </a:ext>
            </a:extLst>
          </p:cNvPr>
          <p:cNvSpPr>
            <a:spLocks noGrp="1"/>
          </p:cNvSpPr>
          <p:nvPr>
            <p:ph type="title" hasCustomPrompt="1"/>
          </p:nvPr>
        </p:nvSpPr>
        <p:spPr bwMode="white">
          <a:xfrm>
            <a:off x="420010"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3" name="Group 2">
            <a:extLst>
              <a:ext uri="{FF2B5EF4-FFF2-40B4-BE49-F238E27FC236}">
                <a16:creationId xmlns:a16="http://schemas.microsoft.com/office/drawing/2014/main" id="{DAE4D33D-1B74-F0F6-1578-D44F8ABDA841}"/>
              </a:ext>
            </a:extLst>
          </p:cNvPr>
          <p:cNvGrpSpPr/>
          <p:nvPr/>
        </p:nvGrpSpPr>
        <p:grpSpPr>
          <a:xfrm>
            <a:off x="536418" y="4785947"/>
            <a:ext cx="1005840" cy="274194"/>
            <a:chOff x="536418" y="4785947"/>
            <a:chExt cx="1005840" cy="274194"/>
          </a:xfrm>
        </p:grpSpPr>
        <p:grpSp>
          <p:nvGrpSpPr>
            <p:cNvPr id="4" name="Group 3">
              <a:extLst>
                <a:ext uri="{FF2B5EF4-FFF2-40B4-BE49-F238E27FC236}">
                  <a16:creationId xmlns:a16="http://schemas.microsoft.com/office/drawing/2014/main" id="{89E144F1-A2F9-398B-0084-6A54FFB2E83E}"/>
                </a:ext>
              </a:extLst>
            </p:cNvPr>
            <p:cNvGrpSpPr/>
            <p:nvPr/>
          </p:nvGrpSpPr>
          <p:grpSpPr>
            <a:xfrm>
              <a:off x="536418" y="4930673"/>
              <a:ext cx="386220" cy="86649"/>
              <a:chOff x="2826390" y="-407669"/>
              <a:chExt cx="1216132" cy="272841"/>
            </a:xfrm>
            <a:solidFill>
              <a:schemeClr val="bg2"/>
            </a:solidFill>
          </p:grpSpPr>
          <p:sp>
            <p:nvSpPr>
              <p:cNvPr id="26" name="Freeform 25">
                <a:extLst>
                  <a:ext uri="{FF2B5EF4-FFF2-40B4-BE49-F238E27FC236}">
                    <a16:creationId xmlns:a16="http://schemas.microsoft.com/office/drawing/2014/main" id="{73380D19-2344-13D7-FB5E-7EE43FE6BE6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CC0C2C74-F2EF-BA2B-B0A8-141E3964729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2E707EF9-3C56-AE56-3008-765FDCD83D6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A4E42B29-0C77-C959-D136-E129D308A11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A6D71C00-2D9E-6807-E50A-7A71CEFCFCD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6DE2C296-8936-06C8-70D7-12C18F0C8D9F}"/>
                </a:ext>
              </a:extLst>
            </p:cNvPr>
            <p:cNvGrpSpPr/>
            <p:nvPr/>
          </p:nvGrpSpPr>
          <p:grpSpPr>
            <a:xfrm>
              <a:off x="968312" y="4785947"/>
              <a:ext cx="573946" cy="274194"/>
              <a:chOff x="4186345" y="-863385"/>
              <a:chExt cx="1807247" cy="863385"/>
            </a:xfrm>
            <a:solidFill>
              <a:schemeClr val="accent1"/>
            </a:solidFill>
          </p:grpSpPr>
          <p:sp>
            <p:nvSpPr>
              <p:cNvPr id="7" name="Freeform 6">
                <a:extLst>
                  <a:ext uri="{FF2B5EF4-FFF2-40B4-BE49-F238E27FC236}">
                    <a16:creationId xmlns:a16="http://schemas.microsoft.com/office/drawing/2014/main" id="{0FE5F3B8-5860-CB3C-5713-4E63D636C141}"/>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0AAE115A-FD62-93C8-0968-657DE3359FD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6DA850FA-519A-AE8D-A3B9-6A412BFC5D5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A0D93B56-8E58-061B-9E49-DDECED01B789}"/>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1F11696-9BD9-BAD6-C416-997798F03BAA}"/>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11" name="Group 10">
            <a:extLst>
              <a:ext uri="{FF2B5EF4-FFF2-40B4-BE49-F238E27FC236}">
                <a16:creationId xmlns:a16="http://schemas.microsoft.com/office/drawing/2014/main" id="{36C8C016-DB6C-E348-DD4E-C067FA1A6645}"/>
              </a:ext>
            </a:extLst>
          </p:cNvPr>
          <p:cNvGrpSpPr/>
          <p:nvPr userDrawn="1"/>
        </p:nvGrpSpPr>
        <p:grpSpPr>
          <a:xfrm>
            <a:off x="536418" y="4785947"/>
            <a:ext cx="1005840" cy="274194"/>
            <a:chOff x="536418" y="4785947"/>
            <a:chExt cx="1005840" cy="274194"/>
          </a:xfrm>
        </p:grpSpPr>
        <p:grpSp>
          <p:nvGrpSpPr>
            <p:cNvPr id="12" name="Group 11">
              <a:extLst>
                <a:ext uri="{FF2B5EF4-FFF2-40B4-BE49-F238E27FC236}">
                  <a16:creationId xmlns:a16="http://schemas.microsoft.com/office/drawing/2014/main" id="{375ACAE1-51FB-A4E8-3ADD-E5DB7A536114}"/>
                </a:ext>
              </a:extLst>
            </p:cNvPr>
            <p:cNvGrpSpPr/>
            <p:nvPr/>
          </p:nvGrpSpPr>
          <p:grpSpPr>
            <a:xfrm>
              <a:off x="536418" y="4930673"/>
              <a:ext cx="386220" cy="86649"/>
              <a:chOff x="2826390" y="-407669"/>
              <a:chExt cx="1216132" cy="272841"/>
            </a:xfrm>
            <a:solidFill>
              <a:schemeClr val="bg2"/>
            </a:solidFill>
          </p:grpSpPr>
          <p:sp>
            <p:nvSpPr>
              <p:cNvPr id="19" name="Freeform 25">
                <a:extLst>
                  <a:ext uri="{FF2B5EF4-FFF2-40B4-BE49-F238E27FC236}">
                    <a16:creationId xmlns:a16="http://schemas.microsoft.com/office/drawing/2014/main" id="{B6DED605-4C63-DA73-10A6-6C774A71B5F9}"/>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0" name="Freeform 26">
                <a:extLst>
                  <a:ext uri="{FF2B5EF4-FFF2-40B4-BE49-F238E27FC236}">
                    <a16:creationId xmlns:a16="http://schemas.microsoft.com/office/drawing/2014/main" id="{9B66CACD-FFE3-2583-EE82-2FE0AE35BB3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1" name="Freeform 27">
                <a:extLst>
                  <a:ext uri="{FF2B5EF4-FFF2-40B4-BE49-F238E27FC236}">
                    <a16:creationId xmlns:a16="http://schemas.microsoft.com/office/drawing/2014/main" id="{10F6206E-3B9B-21B8-A679-30A30CE7B85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2" name="Freeform 28">
                <a:extLst>
                  <a:ext uri="{FF2B5EF4-FFF2-40B4-BE49-F238E27FC236}">
                    <a16:creationId xmlns:a16="http://schemas.microsoft.com/office/drawing/2014/main" id="{25C87159-2EE7-47CD-1200-B35C8F1C3201}"/>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3" name="Freeform 29">
                <a:extLst>
                  <a:ext uri="{FF2B5EF4-FFF2-40B4-BE49-F238E27FC236}">
                    <a16:creationId xmlns:a16="http://schemas.microsoft.com/office/drawing/2014/main" id="{DC9BBBEF-0DEC-2289-70C6-156AAF47CA1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17F1BE18-0C34-AFA8-7B74-96B260F1D6E0}"/>
                </a:ext>
              </a:extLst>
            </p:cNvPr>
            <p:cNvGrpSpPr/>
            <p:nvPr/>
          </p:nvGrpSpPr>
          <p:grpSpPr>
            <a:xfrm>
              <a:off x="968312" y="4785947"/>
              <a:ext cx="573946" cy="274194"/>
              <a:chOff x="4186345" y="-863385"/>
              <a:chExt cx="1807247" cy="863385"/>
            </a:xfrm>
            <a:solidFill>
              <a:schemeClr val="accent1"/>
            </a:solidFill>
          </p:grpSpPr>
          <p:sp>
            <p:nvSpPr>
              <p:cNvPr id="14" name="Freeform 6">
                <a:extLst>
                  <a:ext uri="{FF2B5EF4-FFF2-40B4-BE49-F238E27FC236}">
                    <a16:creationId xmlns:a16="http://schemas.microsoft.com/office/drawing/2014/main" id="{16D88629-6AF1-8B9A-CFE7-C3D2A3612C30}"/>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5" name="Freeform 7">
                <a:extLst>
                  <a:ext uri="{FF2B5EF4-FFF2-40B4-BE49-F238E27FC236}">
                    <a16:creationId xmlns:a16="http://schemas.microsoft.com/office/drawing/2014/main" id="{BFC2BC03-ED0A-C2F7-5DCE-4F0A4865C91D}"/>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6" name="Freeform 8">
                <a:extLst>
                  <a:ext uri="{FF2B5EF4-FFF2-40B4-BE49-F238E27FC236}">
                    <a16:creationId xmlns:a16="http://schemas.microsoft.com/office/drawing/2014/main" id="{5CDCA479-C06E-A954-41A6-90607125819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7" name="Freeform 23">
                <a:extLst>
                  <a:ext uri="{FF2B5EF4-FFF2-40B4-BE49-F238E27FC236}">
                    <a16:creationId xmlns:a16="http://schemas.microsoft.com/office/drawing/2014/main" id="{18F9BE44-3239-932C-0AC9-E64462B44E1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8" name="Freeform 24">
                <a:extLst>
                  <a:ext uri="{FF2B5EF4-FFF2-40B4-BE49-F238E27FC236}">
                    <a16:creationId xmlns:a16="http://schemas.microsoft.com/office/drawing/2014/main" id="{5B72462C-8F69-475D-5717-61F6CB2F8A77}"/>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214979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gue 5">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B8CB26C-B228-A97D-4216-F087BEE54CF3}"/>
              </a:ext>
            </a:extLst>
          </p:cNvPr>
          <p:cNvPicPr>
            <a:picLocks noChangeAspect="1"/>
          </p:cNvPicPr>
          <p:nvPr userDrawn="1"/>
        </p:nvPicPr>
        <p:blipFill>
          <a:blip r:embed="rId2"/>
          <a:srcRect/>
          <a:stretch/>
        </p:blipFill>
        <p:spPr>
          <a:xfrm>
            <a:off x="0" y="0"/>
            <a:ext cx="9144000" cy="5143500"/>
          </a:xfrm>
          <a:prstGeom prst="rect">
            <a:avLst/>
          </a:prstGeom>
        </p:spPr>
      </p:pic>
      <p:pic>
        <p:nvPicPr>
          <p:cNvPr id="2" name="Picture 1">
            <a:extLst>
              <a:ext uri="{FF2B5EF4-FFF2-40B4-BE49-F238E27FC236}">
                <a16:creationId xmlns:a16="http://schemas.microsoft.com/office/drawing/2014/main" id="{A852CB81-3CFD-48F1-EB80-960E228AF067}"/>
              </a:ext>
            </a:extLst>
          </p:cNvPr>
          <p:cNvPicPr>
            <a:picLocks noChangeAspect="1"/>
          </p:cNvPicPr>
          <p:nvPr/>
        </p:nvPicPr>
        <p:blipFill>
          <a:blip r:embed="rId2"/>
          <a:srcRect/>
          <a:stretch/>
        </p:blipFill>
        <p:spPr>
          <a:xfrm>
            <a:off x="0" y="0"/>
            <a:ext cx="9144000" cy="5143500"/>
          </a:xfrm>
          <a:prstGeom prst="rect">
            <a:avLst/>
          </a:prstGeom>
        </p:spPr>
      </p:pic>
      <p:sp>
        <p:nvSpPr>
          <p:cNvPr id="6" name="Title 7">
            <a:extLst>
              <a:ext uri="{FF2B5EF4-FFF2-40B4-BE49-F238E27FC236}">
                <a16:creationId xmlns:a16="http://schemas.microsoft.com/office/drawing/2014/main" id="{D874FC25-61A6-4E42-BB1D-AA27FA8B4EBC}"/>
              </a:ext>
            </a:extLst>
          </p:cNvPr>
          <p:cNvSpPr>
            <a:spLocks noGrp="1"/>
          </p:cNvSpPr>
          <p:nvPr>
            <p:ph type="title" hasCustomPrompt="1"/>
          </p:nvPr>
        </p:nvSpPr>
        <p:spPr bwMode="white">
          <a:xfrm>
            <a:off x="420010"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3" name="Group 2">
            <a:extLst>
              <a:ext uri="{FF2B5EF4-FFF2-40B4-BE49-F238E27FC236}">
                <a16:creationId xmlns:a16="http://schemas.microsoft.com/office/drawing/2014/main" id="{34136157-9214-6CB9-8259-A7C9959BF942}"/>
              </a:ext>
            </a:extLst>
          </p:cNvPr>
          <p:cNvGrpSpPr/>
          <p:nvPr/>
        </p:nvGrpSpPr>
        <p:grpSpPr>
          <a:xfrm>
            <a:off x="536418" y="4785947"/>
            <a:ext cx="1005840" cy="274194"/>
            <a:chOff x="536418" y="4785947"/>
            <a:chExt cx="1005840" cy="274194"/>
          </a:xfrm>
        </p:grpSpPr>
        <p:grpSp>
          <p:nvGrpSpPr>
            <p:cNvPr id="4" name="Group 3">
              <a:extLst>
                <a:ext uri="{FF2B5EF4-FFF2-40B4-BE49-F238E27FC236}">
                  <a16:creationId xmlns:a16="http://schemas.microsoft.com/office/drawing/2014/main" id="{01942687-ABAF-5248-3385-0E19BBFB6BEA}"/>
                </a:ext>
              </a:extLst>
            </p:cNvPr>
            <p:cNvGrpSpPr/>
            <p:nvPr/>
          </p:nvGrpSpPr>
          <p:grpSpPr>
            <a:xfrm>
              <a:off x="536418" y="4930673"/>
              <a:ext cx="386220" cy="86649"/>
              <a:chOff x="2826390" y="-407669"/>
              <a:chExt cx="1216132" cy="272841"/>
            </a:xfrm>
            <a:solidFill>
              <a:schemeClr val="bg2"/>
            </a:solidFill>
          </p:grpSpPr>
          <p:sp>
            <p:nvSpPr>
              <p:cNvPr id="27" name="Freeform 26">
                <a:extLst>
                  <a:ext uri="{FF2B5EF4-FFF2-40B4-BE49-F238E27FC236}">
                    <a16:creationId xmlns:a16="http://schemas.microsoft.com/office/drawing/2014/main" id="{334CAF32-9599-53D1-9256-37C5DE933FD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7E6176CC-6A77-9BBB-2335-68191BEB8EC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4021F5B1-3254-A659-A445-2170B002C707}"/>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34A7524D-F74C-7442-E8BD-9CB8DE5540F4}"/>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52BCCF3A-F206-33EB-2348-20941496113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D861C0BE-B7AE-A070-680E-48299F416BEE}"/>
                </a:ext>
              </a:extLst>
            </p:cNvPr>
            <p:cNvGrpSpPr/>
            <p:nvPr/>
          </p:nvGrpSpPr>
          <p:grpSpPr>
            <a:xfrm>
              <a:off x="968312" y="4785947"/>
              <a:ext cx="573946" cy="274194"/>
              <a:chOff x="4186345" y="-863385"/>
              <a:chExt cx="1807247" cy="863385"/>
            </a:xfrm>
            <a:solidFill>
              <a:schemeClr val="accent1"/>
            </a:solidFill>
          </p:grpSpPr>
          <p:sp>
            <p:nvSpPr>
              <p:cNvPr id="7" name="Freeform 6">
                <a:extLst>
                  <a:ext uri="{FF2B5EF4-FFF2-40B4-BE49-F238E27FC236}">
                    <a16:creationId xmlns:a16="http://schemas.microsoft.com/office/drawing/2014/main" id="{B727F972-9450-A55D-D594-DD5E7046DAFD}"/>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A6999822-7BEA-7B46-905B-6407983B7AC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510692F6-D7E2-9BF5-E982-B4C99CFA1423}"/>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60558AF5-A0D1-6A05-1058-03EE35939EC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5AE1FC0C-6C2C-56D5-D71A-413F2D819E6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11" name="Group 10">
            <a:extLst>
              <a:ext uri="{FF2B5EF4-FFF2-40B4-BE49-F238E27FC236}">
                <a16:creationId xmlns:a16="http://schemas.microsoft.com/office/drawing/2014/main" id="{C84A0CE0-955A-6CF8-4313-FD302EBC717C}"/>
              </a:ext>
            </a:extLst>
          </p:cNvPr>
          <p:cNvGrpSpPr/>
          <p:nvPr userDrawn="1"/>
        </p:nvGrpSpPr>
        <p:grpSpPr>
          <a:xfrm>
            <a:off x="536418" y="4785947"/>
            <a:ext cx="1005840" cy="274194"/>
            <a:chOff x="536418" y="4785947"/>
            <a:chExt cx="1005840" cy="274194"/>
          </a:xfrm>
        </p:grpSpPr>
        <p:grpSp>
          <p:nvGrpSpPr>
            <p:cNvPr id="12" name="Group 11">
              <a:extLst>
                <a:ext uri="{FF2B5EF4-FFF2-40B4-BE49-F238E27FC236}">
                  <a16:creationId xmlns:a16="http://schemas.microsoft.com/office/drawing/2014/main" id="{277B28BD-6B24-BC9B-275C-8AA12A75FF70}"/>
                </a:ext>
              </a:extLst>
            </p:cNvPr>
            <p:cNvGrpSpPr/>
            <p:nvPr/>
          </p:nvGrpSpPr>
          <p:grpSpPr>
            <a:xfrm>
              <a:off x="536418" y="4930673"/>
              <a:ext cx="386220" cy="86649"/>
              <a:chOff x="2826390" y="-407669"/>
              <a:chExt cx="1216132" cy="272841"/>
            </a:xfrm>
            <a:solidFill>
              <a:schemeClr val="bg2"/>
            </a:solidFill>
          </p:grpSpPr>
          <p:sp>
            <p:nvSpPr>
              <p:cNvPr id="19" name="Freeform 26">
                <a:extLst>
                  <a:ext uri="{FF2B5EF4-FFF2-40B4-BE49-F238E27FC236}">
                    <a16:creationId xmlns:a16="http://schemas.microsoft.com/office/drawing/2014/main" id="{B2A0EB98-B1DB-CDDD-3840-60D6F628BB8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0" name="Freeform 27">
                <a:extLst>
                  <a:ext uri="{FF2B5EF4-FFF2-40B4-BE49-F238E27FC236}">
                    <a16:creationId xmlns:a16="http://schemas.microsoft.com/office/drawing/2014/main" id="{304672F7-A808-63AA-84C5-E58E6DAD7C0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1" name="Freeform 28">
                <a:extLst>
                  <a:ext uri="{FF2B5EF4-FFF2-40B4-BE49-F238E27FC236}">
                    <a16:creationId xmlns:a16="http://schemas.microsoft.com/office/drawing/2014/main" id="{70BCEB19-A165-6869-A351-624761A5926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2" name="Freeform 29">
                <a:extLst>
                  <a:ext uri="{FF2B5EF4-FFF2-40B4-BE49-F238E27FC236}">
                    <a16:creationId xmlns:a16="http://schemas.microsoft.com/office/drawing/2014/main" id="{18C580D3-3823-75DC-D714-770DA737EA8D}"/>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3" name="Freeform 30">
                <a:extLst>
                  <a:ext uri="{FF2B5EF4-FFF2-40B4-BE49-F238E27FC236}">
                    <a16:creationId xmlns:a16="http://schemas.microsoft.com/office/drawing/2014/main" id="{8615218E-AB46-BD73-8095-9425907CD92F}"/>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4EE3FE2B-5998-552D-3517-9DE42BABE58A}"/>
                </a:ext>
              </a:extLst>
            </p:cNvPr>
            <p:cNvGrpSpPr/>
            <p:nvPr/>
          </p:nvGrpSpPr>
          <p:grpSpPr>
            <a:xfrm>
              <a:off x="968312" y="4785947"/>
              <a:ext cx="573946" cy="274194"/>
              <a:chOff x="4186345" y="-863385"/>
              <a:chExt cx="1807247" cy="863385"/>
            </a:xfrm>
            <a:solidFill>
              <a:schemeClr val="accent1"/>
            </a:solidFill>
          </p:grpSpPr>
          <p:sp>
            <p:nvSpPr>
              <p:cNvPr id="14" name="Freeform 6">
                <a:extLst>
                  <a:ext uri="{FF2B5EF4-FFF2-40B4-BE49-F238E27FC236}">
                    <a16:creationId xmlns:a16="http://schemas.microsoft.com/office/drawing/2014/main" id="{404CC88B-D9D9-DF43-03F8-7015B6C77734}"/>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5" name="Freeform 7">
                <a:extLst>
                  <a:ext uri="{FF2B5EF4-FFF2-40B4-BE49-F238E27FC236}">
                    <a16:creationId xmlns:a16="http://schemas.microsoft.com/office/drawing/2014/main" id="{4F4CFC05-AF33-7911-8623-ABA099F90C6C}"/>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6" name="Freeform 9">
                <a:extLst>
                  <a:ext uri="{FF2B5EF4-FFF2-40B4-BE49-F238E27FC236}">
                    <a16:creationId xmlns:a16="http://schemas.microsoft.com/office/drawing/2014/main" id="{47A47EDA-B0B7-14AB-3B14-21B495A67858}"/>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7" name="Freeform 24">
                <a:extLst>
                  <a:ext uri="{FF2B5EF4-FFF2-40B4-BE49-F238E27FC236}">
                    <a16:creationId xmlns:a16="http://schemas.microsoft.com/office/drawing/2014/main" id="{B28F0861-25D4-B51D-49DE-1DC82B575018}"/>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8" name="Freeform 25">
                <a:extLst>
                  <a:ext uri="{FF2B5EF4-FFF2-40B4-BE49-F238E27FC236}">
                    <a16:creationId xmlns:a16="http://schemas.microsoft.com/office/drawing/2014/main" id="{910D6B7C-B5C5-361E-0168-6D8179766AA4}"/>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5310052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gue Video ">
    <p:bg>
      <p:bgPr>
        <a:solidFill>
          <a:schemeClr val="bg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5B38F85-1F77-5AE5-D1EE-147924E90A20}"/>
              </a:ext>
            </a:extLst>
          </p:cNvPr>
          <p:cNvPicPr>
            <a:picLocks noChangeAspect="1"/>
          </p:cNvPicPr>
          <p:nvPr userDrawn="1"/>
        </p:nvPicPr>
        <p:blipFill>
          <a:blip r:embed="rId2"/>
          <a:srcRect/>
          <a:stretch/>
        </p:blipFill>
        <p:spPr>
          <a:xfrm>
            <a:off x="0" y="0"/>
            <a:ext cx="9144000" cy="5143500"/>
          </a:xfrm>
          <a:prstGeom prst="rect">
            <a:avLst/>
          </a:prstGeom>
        </p:spPr>
      </p:pic>
      <p:pic>
        <p:nvPicPr>
          <p:cNvPr id="2" name="Picture 1">
            <a:extLst>
              <a:ext uri="{FF2B5EF4-FFF2-40B4-BE49-F238E27FC236}">
                <a16:creationId xmlns:a16="http://schemas.microsoft.com/office/drawing/2014/main" id="{3B11621C-7051-D93D-AB6C-38F6F8FC78D4}"/>
              </a:ext>
            </a:extLst>
          </p:cNvPr>
          <p:cNvPicPr>
            <a:picLocks noChangeAspect="1"/>
          </p:cNvPicPr>
          <p:nvPr/>
        </p:nvPicPr>
        <p:blipFill>
          <a:blip r:embed="rId2"/>
          <a:srcRect/>
          <a:stretch/>
        </p:blipFill>
        <p:spPr>
          <a:xfrm>
            <a:off x="0" y="0"/>
            <a:ext cx="9144000" cy="5143500"/>
          </a:xfrm>
          <a:prstGeom prst="rect">
            <a:avLst/>
          </a:prstGeom>
        </p:spPr>
      </p:pic>
      <p:grpSp>
        <p:nvGrpSpPr>
          <p:cNvPr id="3" name="Group 2">
            <a:extLst>
              <a:ext uri="{FF2B5EF4-FFF2-40B4-BE49-F238E27FC236}">
                <a16:creationId xmlns:a16="http://schemas.microsoft.com/office/drawing/2014/main" id="{2BD6BEBE-E0E1-21F2-4484-A8C3FDEF580B}"/>
              </a:ext>
            </a:extLst>
          </p:cNvPr>
          <p:cNvGrpSpPr/>
          <p:nvPr/>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AA139DC0-BBAB-9FCE-992B-EF924D6CB89D}"/>
                </a:ext>
              </a:extLst>
            </p:cNvPr>
            <p:cNvGrpSpPr/>
            <p:nvPr/>
          </p:nvGrpSpPr>
          <p:grpSpPr>
            <a:xfrm>
              <a:off x="536418" y="4930673"/>
              <a:ext cx="386220" cy="86649"/>
              <a:chOff x="2826390" y="-407669"/>
              <a:chExt cx="1216132" cy="272841"/>
            </a:xfrm>
            <a:grpFill/>
          </p:grpSpPr>
          <p:sp>
            <p:nvSpPr>
              <p:cNvPr id="26" name="Freeform 25">
                <a:extLst>
                  <a:ext uri="{FF2B5EF4-FFF2-40B4-BE49-F238E27FC236}">
                    <a16:creationId xmlns:a16="http://schemas.microsoft.com/office/drawing/2014/main" id="{6260A629-73AC-0DFD-DBC8-B58821C1C96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744DEB2B-E342-86C5-08C6-3C1616D72FC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55B9E33-71DF-E498-41B9-F0FFF30CD1A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CE549548-A74F-E67A-BE5D-BADC6ABDA1AF}"/>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203BE5C3-5F17-4A25-4BA5-F24974D6B38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B3EE1F0B-A975-C080-47EA-639BCE6C8CD4}"/>
                </a:ext>
              </a:extLst>
            </p:cNvPr>
            <p:cNvGrpSpPr/>
            <p:nvPr/>
          </p:nvGrpSpPr>
          <p:grpSpPr>
            <a:xfrm>
              <a:off x="968312" y="4785947"/>
              <a:ext cx="573946" cy="274194"/>
              <a:chOff x="4186345" y="-863385"/>
              <a:chExt cx="1807247" cy="863385"/>
            </a:xfrm>
            <a:grpFill/>
          </p:grpSpPr>
          <p:sp>
            <p:nvSpPr>
              <p:cNvPr id="6" name="Freeform 5">
                <a:extLst>
                  <a:ext uri="{FF2B5EF4-FFF2-40B4-BE49-F238E27FC236}">
                    <a16:creationId xmlns:a16="http://schemas.microsoft.com/office/drawing/2014/main" id="{202666DE-C422-0C9C-6CA8-C1A961B3DF7D}"/>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D20C420C-7305-31AA-83E5-A8DA4FBDF2D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3BA9FE68-DCDF-4570-6698-BE8BCDC88680}"/>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1FB51BA9-3E9F-4349-B551-2406BC89D73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F49B18DB-9FE8-6E51-DBC7-A448972E3365}"/>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9" name="Title 7">
            <a:extLst>
              <a:ext uri="{FF2B5EF4-FFF2-40B4-BE49-F238E27FC236}">
                <a16:creationId xmlns:a16="http://schemas.microsoft.com/office/drawing/2014/main" id="{2BFE06C5-35A4-E647-8BBA-F20E20FF3062}"/>
              </a:ext>
            </a:extLst>
          </p:cNvPr>
          <p:cNvSpPr>
            <a:spLocks noGrp="1"/>
          </p:cNvSpPr>
          <p:nvPr>
            <p:ph type="title" hasCustomPrompt="1"/>
          </p:nvPr>
        </p:nvSpPr>
        <p:spPr bwMode="white">
          <a:xfrm>
            <a:off x="420009" y="1600789"/>
            <a:ext cx="4962695"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Video</a:t>
            </a:r>
          </a:p>
        </p:txBody>
      </p:sp>
      <p:grpSp>
        <p:nvGrpSpPr>
          <p:cNvPr id="13" name="Group 12">
            <a:extLst>
              <a:ext uri="{FF2B5EF4-FFF2-40B4-BE49-F238E27FC236}">
                <a16:creationId xmlns:a16="http://schemas.microsoft.com/office/drawing/2014/main" id="{54375F54-769F-1307-E6D0-07E53B1F1CB5}"/>
              </a:ext>
            </a:extLst>
          </p:cNvPr>
          <p:cNvGrpSpPr/>
          <p:nvPr userDrawn="1"/>
        </p:nvGrpSpPr>
        <p:grpSpPr>
          <a:xfrm>
            <a:off x="536418" y="4785947"/>
            <a:ext cx="1005840" cy="274194"/>
            <a:chOff x="536418" y="4785947"/>
            <a:chExt cx="1005840" cy="274194"/>
          </a:xfrm>
          <a:solidFill>
            <a:schemeClr val="bg2"/>
          </a:solidFill>
        </p:grpSpPr>
        <p:grpSp>
          <p:nvGrpSpPr>
            <p:cNvPr id="14" name="Group 13">
              <a:extLst>
                <a:ext uri="{FF2B5EF4-FFF2-40B4-BE49-F238E27FC236}">
                  <a16:creationId xmlns:a16="http://schemas.microsoft.com/office/drawing/2014/main" id="{AB57D2CE-5559-B379-BF6D-1513224D299F}"/>
                </a:ext>
              </a:extLst>
            </p:cNvPr>
            <p:cNvGrpSpPr/>
            <p:nvPr/>
          </p:nvGrpSpPr>
          <p:grpSpPr>
            <a:xfrm>
              <a:off x="536418" y="4930673"/>
              <a:ext cx="386220" cy="86649"/>
              <a:chOff x="2826390" y="-407669"/>
              <a:chExt cx="1216132" cy="272841"/>
            </a:xfrm>
            <a:grpFill/>
          </p:grpSpPr>
          <p:sp>
            <p:nvSpPr>
              <p:cNvPr id="21" name="Freeform 25">
                <a:extLst>
                  <a:ext uri="{FF2B5EF4-FFF2-40B4-BE49-F238E27FC236}">
                    <a16:creationId xmlns:a16="http://schemas.microsoft.com/office/drawing/2014/main" id="{540058D7-5EE1-3A57-0092-7A36C4A6E4A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6">
                <a:extLst>
                  <a:ext uri="{FF2B5EF4-FFF2-40B4-BE49-F238E27FC236}">
                    <a16:creationId xmlns:a16="http://schemas.microsoft.com/office/drawing/2014/main" id="{F1B70DD1-58F6-B852-2552-6C842DCCBC92}"/>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7">
                <a:extLst>
                  <a:ext uri="{FF2B5EF4-FFF2-40B4-BE49-F238E27FC236}">
                    <a16:creationId xmlns:a16="http://schemas.microsoft.com/office/drawing/2014/main" id="{DB13801A-CC95-C5C0-9D3A-CA90DCC9F7E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8">
                <a:extLst>
                  <a:ext uri="{FF2B5EF4-FFF2-40B4-BE49-F238E27FC236}">
                    <a16:creationId xmlns:a16="http://schemas.microsoft.com/office/drawing/2014/main" id="{905D98F0-8DD2-732A-8F81-74A42FC6B2F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9">
                <a:extLst>
                  <a:ext uri="{FF2B5EF4-FFF2-40B4-BE49-F238E27FC236}">
                    <a16:creationId xmlns:a16="http://schemas.microsoft.com/office/drawing/2014/main" id="{D82ECC93-E871-B20B-1B4E-DD35D08D2A9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BC811393-4F6F-6235-5882-6056E22CDB6D}"/>
                </a:ext>
              </a:extLst>
            </p:cNvPr>
            <p:cNvGrpSpPr/>
            <p:nvPr/>
          </p:nvGrpSpPr>
          <p:grpSpPr>
            <a:xfrm>
              <a:off x="968312" y="4785947"/>
              <a:ext cx="573946" cy="274194"/>
              <a:chOff x="4186345" y="-863385"/>
              <a:chExt cx="1807247" cy="863385"/>
            </a:xfrm>
            <a:grpFill/>
          </p:grpSpPr>
          <p:sp>
            <p:nvSpPr>
              <p:cNvPr id="16" name="Freeform 5">
                <a:extLst>
                  <a:ext uri="{FF2B5EF4-FFF2-40B4-BE49-F238E27FC236}">
                    <a16:creationId xmlns:a16="http://schemas.microsoft.com/office/drawing/2014/main" id="{BEB21360-2B22-3C90-54DF-21B0E4EC4540}"/>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6">
                <a:extLst>
                  <a:ext uri="{FF2B5EF4-FFF2-40B4-BE49-F238E27FC236}">
                    <a16:creationId xmlns:a16="http://schemas.microsoft.com/office/drawing/2014/main" id="{3CDAB3DF-212C-703F-6D76-37A523F3212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7">
                <a:extLst>
                  <a:ext uri="{FF2B5EF4-FFF2-40B4-BE49-F238E27FC236}">
                    <a16:creationId xmlns:a16="http://schemas.microsoft.com/office/drawing/2014/main" id="{E41F60A6-1D3F-F219-15DA-0056857B0C8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9">
                <a:extLst>
                  <a:ext uri="{FF2B5EF4-FFF2-40B4-BE49-F238E27FC236}">
                    <a16:creationId xmlns:a16="http://schemas.microsoft.com/office/drawing/2014/main" id="{765AADDB-3F02-F13C-667B-3EE2157A686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0">
                <a:extLst>
                  <a:ext uri="{FF2B5EF4-FFF2-40B4-BE49-F238E27FC236}">
                    <a16:creationId xmlns:a16="http://schemas.microsoft.com/office/drawing/2014/main" id="{B2C78E7E-CC17-1C1F-937E-E3A930B09B79}"/>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1424078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gue Video 2">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66B6073-F56F-CB22-6DD6-2909E8110C92}"/>
              </a:ext>
            </a:extLst>
          </p:cNvPr>
          <p:cNvPicPr>
            <a:picLocks noChangeAspect="1"/>
          </p:cNvPicPr>
          <p:nvPr userDrawn="1"/>
        </p:nvPicPr>
        <p:blipFill>
          <a:blip r:embed="rId2"/>
          <a:srcRect/>
          <a:stretch/>
        </p:blipFill>
        <p:spPr>
          <a:xfrm>
            <a:off x="0" y="0"/>
            <a:ext cx="9144000" cy="5143500"/>
          </a:xfrm>
          <a:prstGeom prst="rect">
            <a:avLst/>
          </a:prstGeom>
        </p:spPr>
      </p:pic>
      <p:pic>
        <p:nvPicPr>
          <p:cNvPr id="2" name="Picture 1">
            <a:extLst>
              <a:ext uri="{FF2B5EF4-FFF2-40B4-BE49-F238E27FC236}">
                <a16:creationId xmlns:a16="http://schemas.microsoft.com/office/drawing/2014/main" id="{C4F10D49-F46C-3F26-FC86-9D9662C5A353}"/>
              </a:ext>
            </a:extLst>
          </p:cNvPr>
          <p:cNvPicPr>
            <a:picLocks noChangeAspect="1"/>
          </p:cNvPicPr>
          <p:nvPr/>
        </p:nvPicPr>
        <p:blipFill>
          <a:blip r:embed="rId2"/>
          <a:srcRect/>
          <a:stretch/>
        </p:blipFill>
        <p:spPr>
          <a:xfrm>
            <a:off x="0" y="0"/>
            <a:ext cx="9144000" cy="5143500"/>
          </a:xfrm>
          <a:prstGeom prst="rect">
            <a:avLst/>
          </a:prstGeom>
        </p:spPr>
      </p:pic>
      <p:grpSp>
        <p:nvGrpSpPr>
          <p:cNvPr id="3" name="Group 2">
            <a:extLst>
              <a:ext uri="{FF2B5EF4-FFF2-40B4-BE49-F238E27FC236}">
                <a16:creationId xmlns:a16="http://schemas.microsoft.com/office/drawing/2014/main" id="{A8B7CBAA-791A-EE1B-2A4F-AE51BB7E9657}"/>
              </a:ext>
            </a:extLst>
          </p:cNvPr>
          <p:cNvGrpSpPr/>
          <p:nvPr/>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B1643CE9-FB50-3803-C7B4-9819731F6E41}"/>
                </a:ext>
              </a:extLst>
            </p:cNvPr>
            <p:cNvGrpSpPr/>
            <p:nvPr/>
          </p:nvGrpSpPr>
          <p:grpSpPr>
            <a:xfrm>
              <a:off x="536418" y="4930673"/>
              <a:ext cx="386220" cy="86649"/>
              <a:chOff x="2826390" y="-407669"/>
              <a:chExt cx="1216132" cy="272841"/>
            </a:xfrm>
            <a:grpFill/>
          </p:grpSpPr>
          <p:sp>
            <p:nvSpPr>
              <p:cNvPr id="27" name="Freeform 26">
                <a:extLst>
                  <a:ext uri="{FF2B5EF4-FFF2-40B4-BE49-F238E27FC236}">
                    <a16:creationId xmlns:a16="http://schemas.microsoft.com/office/drawing/2014/main" id="{48E085E6-9C97-3EA4-40CF-E86B05DF4D6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00E3439-0BD5-B253-95DF-7F667663049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E0D3206C-CF54-5A98-02C2-717CCFDB7897}"/>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587C065E-929F-2559-40C9-436A35184380}"/>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522D0FB4-5589-53CD-B9E9-48DCBCB8C39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FE7365FA-764E-2115-CD86-D583C7AE1527}"/>
                </a:ext>
              </a:extLst>
            </p:cNvPr>
            <p:cNvGrpSpPr/>
            <p:nvPr/>
          </p:nvGrpSpPr>
          <p:grpSpPr>
            <a:xfrm>
              <a:off x="968312" y="4785947"/>
              <a:ext cx="573946" cy="274194"/>
              <a:chOff x="4186345" y="-863385"/>
              <a:chExt cx="1807247" cy="863385"/>
            </a:xfrm>
            <a:grpFill/>
          </p:grpSpPr>
          <p:sp>
            <p:nvSpPr>
              <p:cNvPr id="7" name="Freeform 6">
                <a:extLst>
                  <a:ext uri="{FF2B5EF4-FFF2-40B4-BE49-F238E27FC236}">
                    <a16:creationId xmlns:a16="http://schemas.microsoft.com/office/drawing/2014/main" id="{6A2917AD-5FCF-0AEB-481C-38AE763E437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9723AB6E-8E04-E4B4-7C0E-C57013694127}"/>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B0965A10-0DF1-A9BC-CF4C-86E5BC30599F}"/>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616A0629-65F4-1CCC-A9B1-B61F5464B7A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F546FA70-22CE-4A52-338F-D6782F08AED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6" name="Title 7">
            <a:extLst>
              <a:ext uri="{FF2B5EF4-FFF2-40B4-BE49-F238E27FC236}">
                <a16:creationId xmlns:a16="http://schemas.microsoft.com/office/drawing/2014/main" id="{9AEA2519-4EDF-2B40-9100-D88C46DC419C}"/>
              </a:ext>
            </a:extLst>
          </p:cNvPr>
          <p:cNvSpPr>
            <a:spLocks noGrp="1"/>
          </p:cNvSpPr>
          <p:nvPr>
            <p:ph type="title" hasCustomPrompt="1"/>
          </p:nvPr>
        </p:nvSpPr>
        <p:spPr bwMode="white">
          <a:xfrm>
            <a:off x="420009" y="1600789"/>
            <a:ext cx="4962695"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Video</a:t>
            </a:r>
          </a:p>
        </p:txBody>
      </p:sp>
      <p:grpSp>
        <p:nvGrpSpPr>
          <p:cNvPr id="11" name="Group 10">
            <a:extLst>
              <a:ext uri="{FF2B5EF4-FFF2-40B4-BE49-F238E27FC236}">
                <a16:creationId xmlns:a16="http://schemas.microsoft.com/office/drawing/2014/main" id="{0ACBEDCC-7EB2-AFC6-B0B0-3BBB340FEC0B}"/>
              </a:ext>
            </a:extLst>
          </p:cNvPr>
          <p:cNvGrpSpPr/>
          <p:nvPr userDrawn="1"/>
        </p:nvGrpSpPr>
        <p:grpSpPr>
          <a:xfrm>
            <a:off x="536418" y="4785947"/>
            <a:ext cx="1005840" cy="274194"/>
            <a:chOff x="536418" y="4785947"/>
            <a:chExt cx="1005840" cy="274194"/>
          </a:xfrm>
          <a:solidFill>
            <a:schemeClr val="bg2"/>
          </a:solidFill>
        </p:grpSpPr>
        <p:grpSp>
          <p:nvGrpSpPr>
            <p:cNvPr id="12" name="Group 11">
              <a:extLst>
                <a:ext uri="{FF2B5EF4-FFF2-40B4-BE49-F238E27FC236}">
                  <a16:creationId xmlns:a16="http://schemas.microsoft.com/office/drawing/2014/main" id="{C23AAC8B-D15F-2DCD-8A1A-9EBB43D3516A}"/>
                </a:ext>
              </a:extLst>
            </p:cNvPr>
            <p:cNvGrpSpPr/>
            <p:nvPr/>
          </p:nvGrpSpPr>
          <p:grpSpPr>
            <a:xfrm>
              <a:off x="536418" y="4930673"/>
              <a:ext cx="386220" cy="86649"/>
              <a:chOff x="2826390" y="-407669"/>
              <a:chExt cx="1216132" cy="272841"/>
            </a:xfrm>
            <a:grpFill/>
          </p:grpSpPr>
          <p:sp>
            <p:nvSpPr>
              <p:cNvPr id="19" name="Freeform 26">
                <a:extLst>
                  <a:ext uri="{FF2B5EF4-FFF2-40B4-BE49-F238E27FC236}">
                    <a16:creationId xmlns:a16="http://schemas.microsoft.com/office/drawing/2014/main" id="{05DF0104-F8BA-224B-9F3E-591F1F5BF5A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0" name="Freeform 27">
                <a:extLst>
                  <a:ext uri="{FF2B5EF4-FFF2-40B4-BE49-F238E27FC236}">
                    <a16:creationId xmlns:a16="http://schemas.microsoft.com/office/drawing/2014/main" id="{A98EAA86-2610-4ADC-6E27-AEFF9F0F3EB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1" name="Freeform 28">
                <a:extLst>
                  <a:ext uri="{FF2B5EF4-FFF2-40B4-BE49-F238E27FC236}">
                    <a16:creationId xmlns:a16="http://schemas.microsoft.com/office/drawing/2014/main" id="{08AE4479-0436-669D-A364-27593C44F710}"/>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2" name="Freeform 29">
                <a:extLst>
                  <a:ext uri="{FF2B5EF4-FFF2-40B4-BE49-F238E27FC236}">
                    <a16:creationId xmlns:a16="http://schemas.microsoft.com/office/drawing/2014/main" id="{B5F2E2C6-34FE-9F4E-647A-0AE58C9F9B4E}"/>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3" name="Freeform 30">
                <a:extLst>
                  <a:ext uri="{FF2B5EF4-FFF2-40B4-BE49-F238E27FC236}">
                    <a16:creationId xmlns:a16="http://schemas.microsoft.com/office/drawing/2014/main" id="{915F7136-43B7-0CA9-AB4C-0FC88DE9BBF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28D8EEA5-1F8D-0073-627C-16E301CBA7A3}"/>
                </a:ext>
              </a:extLst>
            </p:cNvPr>
            <p:cNvGrpSpPr/>
            <p:nvPr/>
          </p:nvGrpSpPr>
          <p:grpSpPr>
            <a:xfrm>
              <a:off x="968312" y="4785947"/>
              <a:ext cx="573946" cy="274194"/>
              <a:chOff x="4186345" y="-863385"/>
              <a:chExt cx="1807247" cy="863385"/>
            </a:xfrm>
            <a:grpFill/>
          </p:grpSpPr>
          <p:sp>
            <p:nvSpPr>
              <p:cNvPr id="14" name="Freeform 6">
                <a:extLst>
                  <a:ext uri="{FF2B5EF4-FFF2-40B4-BE49-F238E27FC236}">
                    <a16:creationId xmlns:a16="http://schemas.microsoft.com/office/drawing/2014/main" id="{91FF80CF-2558-E8B9-1876-BF0038CFB564}"/>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5" name="Freeform 7">
                <a:extLst>
                  <a:ext uri="{FF2B5EF4-FFF2-40B4-BE49-F238E27FC236}">
                    <a16:creationId xmlns:a16="http://schemas.microsoft.com/office/drawing/2014/main" id="{EFC9EFC6-6B9C-1154-B887-D8CDD6370D2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6" name="Freeform 8">
                <a:extLst>
                  <a:ext uri="{FF2B5EF4-FFF2-40B4-BE49-F238E27FC236}">
                    <a16:creationId xmlns:a16="http://schemas.microsoft.com/office/drawing/2014/main" id="{58583D2C-3071-967F-8A7F-DFC0ADC344C4}"/>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7" name="Freeform 24">
                <a:extLst>
                  <a:ext uri="{FF2B5EF4-FFF2-40B4-BE49-F238E27FC236}">
                    <a16:creationId xmlns:a16="http://schemas.microsoft.com/office/drawing/2014/main" id="{B40B2F37-C1C4-2716-C5E5-A7794A5A4EB6}"/>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8" name="Freeform 25">
                <a:extLst>
                  <a:ext uri="{FF2B5EF4-FFF2-40B4-BE49-F238E27FC236}">
                    <a16:creationId xmlns:a16="http://schemas.microsoft.com/office/drawing/2014/main" id="{C826E80D-5BA9-9D09-F730-4F5F51D9A78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371283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gue Demo">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6C1971F-0787-BD47-18FB-D3E41CE5504C}"/>
              </a:ext>
            </a:extLst>
          </p:cNvPr>
          <p:cNvPicPr>
            <a:picLocks noChangeAspect="1"/>
          </p:cNvPicPr>
          <p:nvPr userDrawn="1"/>
        </p:nvPicPr>
        <p:blipFill>
          <a:blip r:embed="rId2"/>
          <a:srcRect/>
          <a:stretch/>
        </p:blipFill>
        <p:spPr>
          <a:xfrm rot="10800000" flipH="1" flipV="1">
            <a:off x="0" y="0"/>
            <a:ext cx="9144000" cy="5143500"/>
          </a:xfrm>
          <a:prstGeom prst="rect">
            <a:avLst/>
          </a:prstGeom>
        </p:spPr>
      </p:pic>
      <p:pic>
        <p:nvPicPr>
          <p:cNvPr id="2" name="Picture 1">
            <a:extLst>
              <a:ext uri="{FF2B5EF4-FFF2-40B4-BE49-F238E27FC236}">
                <a16:creationId xmlns:a16="http://schemas.microsoft.com/office/drawing/2014/main" id="{1CDBCBB4-009A-3CF9-2789-D5055D87D433}"/>
              </a:ext>
            </a:extLst>
          </p:cNvPr>
          <p:cNvPicPr>
            <a:picLocks noChangeAspect="1"/>
          </p:cNvPicPr>
          <p:nvPr/>
        </p:nvPicPr>
        <p:blipFill>
          <a:blip r:embed="rId2"/>
          <a:srcRect/>
          <a:stretch/>
        </p:blipFill>
        <p:spPr>
          <a:xfrm rot="10800000" flipH="1" flipV="1">
            <a:off x="0" y="0"/>
            <a:ext cx="9144000" cy="5143500"/>
          </a:xfrm>
          <a:prstGeom prst="rect">
            <a:avLst/>
          </a:prstGeom>
        </p:spPr>
      </p:pic>
      <p:grpSp>
        <p:nvGrpSpPr>
          <p:cNvPr id="3" name="Group 2">
            <a:extLst>
              <a:ext uri="{FF2B5EF4-FFF2-40B4-BE49-F238E27FC236}">
                <a16:creationId xmlns:a16="http://schemas.microsoft.com/office/drawing/2014/main" id="{79A478F9-58DF-FC53-AAD2-6501CF9B18AB}"/>
              </a:ext>
            </a:extLst>
          </p:cNvPr>
          <p:cNvGrpSpPr/>
          <p:nvPr/>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AD1004A0-8D65-E8D4-C79A-4EA433BA60BF}"/>
                </a:ext>
              </a:extLst>
            </p:cNvPr>
            <p:cNvGrpSpPr/>
            <p:nvPr/>
          </p:nvGrpSpPr>
          <p:grpSpPr>
            <a:xfrm>
              <a:off x="536418" y="4930673"/>
              <a:ext cx="386220" cy="86649"/>
              <a:chOff x="2826390" y="-407669"/>
              <a:chExt cx="1216132" cy="272841"/>
            </a:xfrm>
            <a:grpFill/>
          </p:grpSpPr>
          <p:sp>
            <p:nvSpPr>
              <p:cNvPr id="26" name="Freeform 25">
                <a:extLst>
                  <a:ext uri="{FF2B5EF4-FFF2-40B4-BE49-F238E27FC236}">
                    <a16:creationId xmlns:a16="http://schemas.microsoft.com/office/drawing/2014/main" id="{A8722964-3F3C-39BB-3EAF-B2DA613C412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solidFill>
                    <a:schemeClr val="bg2"/>
                  </a:solidFill>
                </a:endParaRPr>
              </a:p>
            </p:txBody>
          </p:sp>
          <p:sp>
            <p:nvSpPr>
              <p:cNvPr id="27" name="Freeform 26">
                <a:extLst>
                  <a:ext uri="{FF2B5EF4-FFF2-40B4-BE49-F238E27FC236}">
                    <a16:creationId xmlns:a16="http://schemas.microsoft.com/office/drawing/2014/main" id="{61478CC4-DC0C-8320-60AD-EB2BB08536E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solidFill>
                    <a:schemeClr val="bg2"/>
                  </a:solidFill>
                </a:endParaRPr>
              </a:p>
            </p:txBody>
          </p:sp>
          <p:sp>
            <p:nvSpPr>
              <p:cNvPr id="28" name="Freeform 27">
                <a:extLst>
                  <a:ext uri="{FF2B5EF4-FFF2-40B4-BE49-F238E27FC236}">
                    <a16:creationId xmlns:a16="http://schemas.microsoft.com/office/drawing/2014/main" id="{4E1A0D4C-44B8-064C-7A56-A10E5C14014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solidFill>
                    <a:schemeClr val="bg2"/>
                  </a:solidFill>
                </a:endParaRPr>
              </a:p>
            </p:txBody>
          </p:sp>
          <p:sp>
            <p:nvSpPr>
              <p:cNvPr id="29" name="Freeform 28">
                <a:extLst>
                  <a:ext uri="{FF2B5EF4-FFF2-40B4-BE49-F238E27FC236}">
                    <a16:creationId xmlns:a16="http://schemas.microsoft.com/office/drawing/2014/main" id="{187B89CB-F72E-762A-7A1F-FD44FE876174}"/>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solidFill>
                    <a:schemeClr val="bg2"/>
                  </a:solidFill>
                </a:endParaRPr>
              </a:p>
            </p:txBody>
          </p:sp>
          <p:sp>
            <p:nvSpPr>
              <p:cNvPr id="30" name="Freeform 29">
                <a:extLst>
                  <a:ext uri="{FF2B5EF4-FFF2-40B4-BE49-F238E27FC236}">
                    <a16:creationId xmlns:a16="http://schemas.microsoft.com/office/drawing/2014/main" id="{B42CE3DA-1AD4-E9FF-2134-F464893CF2F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solidFill>
                    <a:schemeClr val="bg2"/>
                  </a:solidFill>
                </a:endParaRPr>
              </a:p>
            </p:txBody>
          </p:sp>
        </p:grpSp>
        <p:grpSp>
          <p:nvGrpSpPr>
            <p:cNvPr id="5" name="Group 4">
              <a:extLst>
                <a:ext uri="{FF2B5EF4-FFF2-40B4-BE49-F238E27FC236}">
                  <a16:creationId xmlns:a16="http://schemas.microsoft.com/office/drawing/2014/main" id="{49323FEB-EC83-CFC6-2B9B-CBEC11D4232B}"/>
                </a:ext>
              </a:extLst>
            </p:cNvPr>
            <p:cNvGrpSpPr/>
            <p:nvPr/>
          </p:nvGrpSpPr>
          <p:grpSpPr>
            <a:xfrm>
              <a:off x="968312" y="4785947"/>
              <a:ext cx="573946" cy="274194"/>
              <a:chOff x="4186345" y="-863385"/>
              <a:chExt cx="1807247" cy="863385"/>
            </a:xfrm>
            <a:grpFill/>
          </p:grpSpPr>
          <p:sp>
            <p:nvSpPr>
              <p:cNvPr id="8" name="Freeform 7">
                <a:extLst>
                  <a:ext uri="{FF2B5EF4-FFF2-40B4-BE49-F238E27FC236}">
                    <a16:creationId xmlns:a16="http://schemas.microsoft.com/office/drawing/2014/main" id="{D8E51103-AA4B-CAE0-70F4-E09C818290C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solidFill>
                    <a:schemeClr val="bg2"/>
                  </a:solidFill>
                </a:endParaRPr>
              </a:p>
            </p:txBody>
          </p:sp>
          <p:sp>
            <p:nvSpPr>
              <p:cNvPr id="9" name="Freeform 8">
                <a:extLst>
                  <a:ext uri="{FF2B5EF4-FFF2-40B4-BE49-F238E27FC236}">
                    <a16:creationId xmlns:a16="http://schemas.microsoft.com/office/drawing/2014/main" id="{D64D0F0D-7298-DE2D-AA11-97841F2556B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solidFill>
                    <a:schemeClr val="bg2"/>
                  </a:solidFill>
                </a:endParaRPr>
              </a:p>
            </p:txBody>
          </p:sp>
          <p:sp>
            <p:nvSpPr>
              <p:cNvPr id="10" name="Freeform 9">
                <a:extLst>
                  <a:ext uri="{FF2B5EF4-FFF2-40B4-BE49-F238E27FC236}">
                    <a16:creationId xmlns:a16="http://schemas.microsoft.com/office/drawing/2014/main" id="{32AB35C4-EB50-9A50-6604-53287B9E2947}"/>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solidFill>
                    <a:schemeClr val="bg2"/>
                  </a:solidFill>
                </a:endParaRPr>
              </a:p>
            </p:txBody>
          </p:sp>
          <p:sp>
            <p:nvSpPr>
              <p:cNvPr id="24" name="Freeform 23">
                <a:extLst>
                  <a:ext uri="{FF2B5EF4-FFF2-40B4-BE49-F238E27FC236}">
                    <a16:creationId xmlns:a16="http://schemas.microsoft.com/office/drawing/2014/main" id="{EF845DF2-50FF-EC06-714A-4271685A816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solidFill>
                    <a:schemeClr val="bg2"/>
                  </a:solidFill>
                </a:endParaRPr>
              </a:p>
            </p:txBody>
          </p:sp>
          <p:sp>
            <p:nvSpPr>
              <p:cNvPr id="25" name="Freeform 24">
                <a:extLst>
                  <a:ext uri="{FF2B5EF4-FFF2-40B4-BE49-F238E27FC236}">
                    <a16:creationId xmlns:a16="http://schemas.microsoft.com/office/drawing/2014/main" id="{DCBA9244-8649-B792-D74E-A765F182F7D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solidFill>
                    <a:schemeClr val="bg2"/>
                  </a:solidFill>
                </a:endParaRPr>
              </a:p>
            </p:txBody>
          </p:sp>
        </p:grpSp>
      </p:grpSp>
      <p:sp>
        <p:nvSpPr>
          <p:cNvPr id="6" name="Title 7">
            <a:extLst>
              <a:ext uri="{FF2B5EF4-FFF2-40B4-BE49-F238E27FC236}">
                <a16:creationId xmlns:a16="http://schemas.microsoft.com/office/drawing/2014/main" id="{9CD0360D-F9BE-EF40-965B-0DE6D0C5490D}"/>
              </a:ext>
            </a:extLst>
          </p:cNvPr>
          <p:cNvSpPr>
            <a:spLocks noGrp="1"/>
          </p:cNvSpPr>
          <p:nvPr>
            <p:ph type="title" hasCustomPrompt="1"/>
          </p:nvPr>
        </p:nvSpPr>
        <p:spPr bwMode="white">
          <a:xfrm>
            <a:off x="420009" y="1600789"/>
            <a:ext cx="4962695"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Demo</a:t>
            </a:r>
          </a:p>
        </p:txBody>
      </p:sp>
      <p:grpSp>
        <p:nvGrpSpPr>
          <p:cNvPr id="11" name="Group 10">
            <a:extLst>
              <a:ext uri="{FF2B5EF4-FFF2-40B4-BE49-F238E27FC236}">
                <a16:creationId xmlns:a16="http://schemas.microsoft.com/office/drawing/2014/main" id="{C7C0BA90-645D-3CDC-05B5-DF959CB0D83B}"/>
              </a:ext>
            </a:extLst>
          </p:cNvPr>
          <p:cNvGrpSpPr/>
          <p:nvPr userDrawn="1"/>
        </p:nvGrpSpPr>
        <p:grpSpPr>
          <a:xfrm>
            <a:off x="536418" y="4785947"/>
            <a:ext cx="1005840" cy="274194"/>
            <a:chOff x="536418" y="4785947"/>
            <a:chExt cx="1005840" cy="274194"/>
          </a:xfrm>
          <a:solidFill>
            <a:schemeClr val="bg2"/>
          </a:solidFill>
        </p:grpSpPr>
        <p:grpSp>
          <p:nvGrpSpPr>
            <p:cNvPr id="12" name="Group 11">
              <a:extLst>
                <a:ext uri="{FF2B5EF4-FFF2-40B4-BE49-F238E27FC236}">
                  <a16:creationId xmlns:a16="http://schemas.microsoft.com/office/drawing/2014/main" id="{51B35B6C-2235-0062-DD74-DF03F6A4E22B}"/>
                </a:ext>
              </a:extLst>
            </p:cNvPr>
            <p:cNvGrpSpPr/>
            <p:nvPr/>
          </p:nvGrpSpPr>
          <p:grpSpPr>
            <a:xfrm>
              <a:off x="536418" y="4930673"/>
              <a:ext cx="386220" cy="86649"/>
              <a:chOff x="2826390" y="-407669"/>
              <a:chExt cx="1216132" cy="272841"/>
            </a:xfrm>
            <a:grpFill/>
          </p:grpSpPr>
          <p:sp>
            <p:nvSpPr>
              <p:cNvPr id="19" name="Freeform 25">
                <a:extLst>
                  <a:ext uri="{FF2B5EF4-FFF2-40B4-BE49-F238E27FC236}">
                    <a16:creationId xmlns:a16="http://schemas.microsoft.com/office/drawing/2014/main" id="{BB5A4D8B-EE04-6ADF-FA09-125FA49A7AD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solidFill>
                    <a:schemeClr val="bg2"/>
                  </a:solidFill>
                </a:endParaRPr>
              </a:p>
            </p:txBody>
          </p:sp>
          <p:sp>
            <p:nvSpPr>
              <p:cNvPr id="20" name="Freeform 26">
                <a:extLst>
                  <a:ext uri="{FF2B5EF4-FFF2-40B4-BE49-F238E27FC236}">
                    <a16:creationId xmlns:a16="http://schemas.microsoft.com/office/drawing/2014/main" id="{7B94BEF4-2A60-68C7-B0A6-8B92F7F74496}"/>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solidFill>
                    <a:schemeClr val="bg2"/>
                  </a:solidFill>
                </a:endParaRPr>
              </a:p>
            </p:txBody>
          </p:sp>
          <p:sp>
            <p:nvSpPr>
              <p:cNvPr id="21" name="Freeform 27">
                <a:extLst>
                  <a:ext uri="{FF2B5EF4-FFF2-40B4-BE49-F238E27FC236}">
                    <a16:creationId xmlns:a16="http://schemas.microsoft.com/office/drawing/2014/main" id="{46681314-DC11-C7B3-D3B3-32802454E43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solidFill>
                    <a:schemeClr val="bg2"/>
                  </a:solidFill>
                </a:endParaRPr>
              </a:p>
            </p:txBody>
          </p:sp>
          <p:sp>
            <p:nvSpPr>
              <p:cNvPr id="22" name="Freeform 28">
                <a:extLst>
                  <a:ext uri="{FF2B5EF4-FFF2-40B4-BE49-F238E27FC236}">
                    <a16:creationId xmlns:a16="http://schemas.microsoft.com/office/drawing/2014/main" id="{DC9BCB5D-737C-D0DB-53E0-BD5469AD81CE}"/>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solidFill>
                    <a:schemeClr val="bg2"/>
                  </a:solidFill>
                </a:endParaRPr>
              </a:p>
            </p:txBody>
          </p:sp>
          <p:sp>
            <p:nvSpPr>
              <p:cNvPr id="23" name="Freeform 29">
                <a:extLst>
                  <a:ext uri="{FF2B5EF4-FFF2-40B4-BE49-F238E27FC236}">
                    <a16:creationId xmlns:a16="http://schemas.microsoft.com/office/drawing/2014/main" id="{AED139D7-75D6-93B6-5804-9BAB2211E7F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solidFill>
                    <a:schemeClr val="bg2"/>
                  </a:solidFill>
                </a:endParaRPr>
              </a:p>
            </p:txBody>
          </p:sp>
        </p:grpSp>
        <p:grpSp>
          <p:nvGrpSpPr>
            <p:cNvPr id="13" name="Group 12">
              <a:extLst>
                <a:ext uri="{FF2B5EF4-FFF2-40B4-BE49-F238E27FC236}">
                  <a16:creationId xmlns:a16="http://schemas.microsoft.com/office/drawing/2014/main" id="{3117B8DC-FAB3-0F69-FF8E-8181475125D9}"/>
                </a:ext>
              </a:extLst>
            </p:cNvPr>
            <p:cNvGrpSpPr/>
            <p:nvPr/>
          </p:nvGrpSpPr>
          <p:grpSpPr>
            <a:xfrm>
              <a:off x="968312" y="4785947"/>
              <a:ext cx="573946" cy="274194"/>
              <a:chOff x="4186345" y="-863385"/>
              <a:chExt cx="1807247" cy="863385"/>
            </a:xfrm>
            <a:grpFill/>
          </p:grpSpPr>
          <p:sp>
            <p:nvSpPr>
              <p:cNvPr id="14" name="Freeform 7">
                <a:extLst>
                  <a:ext uri="{FF2B5EF4-FFF2-40B4-BE49-F238E27FC236}">
                    <a16:creationId xmlns:a16="http://schemas.microsoft.com/office/drawing/2014/main" id="{C5A7F462-65C7-D04E-EC99-E8699C1FF30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solidFill>
                    <a:schemeClr val="bg2"/>
                  </a:solidFill>
                </a:endParaRPr>
              </a:p>
            </p:txBody>
          </p:sp>
          <p:sp>
            <p:nvSpPr>
              <p:cNvPr id="15" name="Freeform 8">
                <a:extLst>
                  <a:ext uri="{FF2B5EF4-FFF2-40B4-BE49-F238E27FC236}">
                    <a16:creationId xmlns:a16="http://schemas.microsoft.com/office/drawing/2014/main" id="{40125412-5F77-5B3B-CB1B-118C3B8B39B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solidFill>
                    <a:schemeClr val="bg2"/>
                  </a:solidFill>
                </a:endParaRPr>
              </a:p>
            </p:txBody>
          </p:sp>
          <p:sp>
            <p:nvSpPr>
              <p:cNvPr id="16" name="Freeform 9">
                <a:extLst>
                  <a:ext uri="{FF2B5EF4-FFF2-40B4-BE49-F238E27FC236}">
                    <a16:creationId xmlns:a16="http://schemas.microsoft.com/office/drawing/2014/main" id="{2DE07D08-99B5-2321-B879-EF58B2E00123}"/>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solidFill>
                    <a:schemeClr val="bg2"/>
                  </a:solidFill>
                </a:endParaRPr>
              </a:p>
            </p:txBody>
          </p:sp>
          <p:sp>
            <p:nvSpPr>
              <p:cNvPr id="17" name="Freeform 23">
                <a:extLst>
                  <a:ext uri="{FF2B5EF4-FFF2-40B4-BE49-F238E27FC236}">
                    <a16:creationId xmlns:a16="http://schemas.microsoft.com/office/drawing/2014/main" id="{EB2BB2EB-D1F5-C7E3-5AD2-2336A47A6A20}"/>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solidFill>
                    <a:schemeClr val="bg2"/>
                  </a:solidFill>
                </a:endParaRPr>
              </a:p>
            </p:txBody>
          </p:sp>
          <p:sp>
            <p:nvSpPr>
              <p:cNvPr id="18" name="Freeform 24">
                <a:extLst>
                  <a:ext uri="{FF2B5EF4-FFF2-40B4-BE49-F238E27FC236}">
                    <a16:creationId xmlns:a16="http://schemas.microsoft.com/office/drawing/2014/main" id="{F20B3DDE-74FD-EF0D-B9A7-49E21A652AE4}"/>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solidFill>
                    <a:schemeClr val="bg2"/>
                  </a:solidFill>
                </a:endParaRPr>
              </a:p>
            </p:txBody>
          </p:sp>
        </p:grpSp>
      </p:grpSp>
    </p:spTree>
    <p:extLst>
      <p:ext uri="{BB962C8B-B14F-4D97-AF65-F5344CB8AC3E}">
        <p14:creationId xmlns:p14="http://schemas.microsoft.com/office/powerpoint/2010/main" val="2813126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gue Demo 2">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789BE8-B406-CD25-15B4-310E46CAB6CA}"/>
              </a:ext>
            </a:extLst>
          </p:cNvPr>
          <p:cNvPicPr>
            <a:picLocks noChangeAspect="1"/>
          </p:cNvPicPr>
          <p:nvPr userDrawn="1"/>
        </p:nvPicPr>
        <p:blipFill>
          <a:blip r:embed="rId2"/>
          <a:srcRect/>
          <a:stretch/>
        </p:blipFill>
        <p:spPr>
          <a:xfrm rot="10800000" flipH="1" flipV="1">
            <a:off x="0" y="0"/>
            <a:ext cx="9144000" cy="5143500"/>
          </a:xfrm>
          <a:prstGeom prst="rect">
            <a:avLst/>
          </a:prstGeom>
        </p:spPr>
      </p:pic>
      <p:pic>
        <p:nvPicPr>
          <p:cNvPr id="2" name="Picture 1">
            <a:extLst>
              <a:ext uri="{FF2B5EF4-FFF2-40B4-BE49-F238E27FC236}">
                <a16:creationId xmlns:a16="http://schemas.microsoft.com/office/drawing/2014/main" id="{E25BEDE4-B996-BAE5-3141-3ECC17780F26}"/>
              </a:ext>
            </a:extLst>
          </p:cNvPr>
          <p:cNvPicPr>
            <a:picLocks noChangeAspect="1"/>
          </p:cNvPicPr>
          <p:nvPr/>
        </p:nvPicPr>
        <p:blipFill>
          <a:blip r:embed="rId2"/>
          <a:srcRect/>
          <a:stretch/>
        </p:blipFill>
        <p:spPr>
          <a:xfrm rot="10800000" flipH="1" flipV="1">
            <a:off x="0" y="0"/>
            <a:ext cx="9144000" cy="5143500"/>
          </a:xfrm>
          <a:prstGeom prst="rect">
            <a:avLst/>
          </a:prstGeom>
        </p:spPr>
      </p:pic>
      <p:grpSp>
        <p:nvGrpSpPr>
          <p:cNvPr id="3" name="Group 2">
            <a:extLst>
              <a:ext uri="{FF2B5EF4-FFF2-40B4-BE49-F238E27FC236}">
                <a16:creationId xmlns:a16="http://schemas.microsoft.com/office/drawing/2014/main" id="{76C003CD-73BA-7AFD-C79C-1B572013B732}"/>
              </a:ext>
            </a:extLst>
          </p:cNvPr>
          <p:cNvGrpSpPr/>
          <p:nvPr/>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3A0AB181-6FE0-D0BB-3322-575F4DA725A1}"/>
                </a:ext>
              </a:extLst>
            </p:cNvPr>
            <p:cNvGrpSpPr/>
            <p:nvPr/>
          </p:nvGrpSpPr>
          <p:grpSpPr>
            <a:xfrm>
              <a:off x="536418" y="4930673"/>
              <a:ext cx="386220" cy="86649"/>
              <a:chOff x="2826390" y="-407669"/>
              <a:chExt cx="1216132" cy="272841"/>
            </a:xfrm>
            <a:grpFill/>
          </p:grpSpPr>
          <p:sp>
            <p:nvSpPr>
              <p:cNvPr id="27" name="Freeform 26">
                <a:extLst>
                  <a:ext uri="{FF2B5EF4-FFF2-40B4-BE49-F238E27FC236}">
                    <a16:creationId xmlns:a16="http://schemas.microsoft.com/office/drawing/2014/main" id="{B616600E-81FF-3C4F-7F61-A056B8ABA2F6}"/>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solidFill>
                    <a:schemeClr val="bg2"/>
                  </a:solidFill>
                </a:endParaRPr>
              </a:p>
            </p:txBody>
          </p:sp>
          <p:sp>
            <p:nvSpPr>
              <p:cNvPr id="28" name="Freeform 27">
                <a:extLst>
                  <a:ext uri="{FF2B5EF4-FFF2-40B4-BE49-F238E27FC236}">
                    <a16:creationId xmlns:a16="http://schemas.microsoft.com/office/drawing/2014/main" id="{39C06035-7B4C-91B1-35EB-554BCAF865C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solidFill>
                    <a:schemeClr val="bg2"/>
                  </a:solidFill>
                </a:endParaRPr>
              </a:p>
            </p:txBody>
          </p:sp>
          <p:sp>
            <p:nvSpPr>
              <p:cNvPr id="29" name="Freeform 28">
                <a:extLst>
                  <a:ext uri="{FF2B5EF4-FFF2-40B4-BE49-F238E27FC236}">
                    <a16:creationId xmlns:a16="http://schemas.microsoft.com/office/drawing/2014/main" id="{53D048E8-31EA-573B-71B8-A44C242FE7F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solidFill>
                    <a:schemeClr val="bg2"/>
                  </a:solidFill>
                </a:endParaRPr>
              </a:p>
            </p:txBody>
          </p:sp>
          <p:sp>
            <p:nvSpPr>
              <p:cNvPr id="30" name="Freeform 29">
                <a:extLst>
                  <a:ext uri="{FF2B5EF4-FFF2-40B4-BE49-F238E27FC236}">
                    <a16:creationId xmlns:a16="http://schemas.microsoft.com/office/drawing/2014/main" id="{5FA18BDE-A2A1-D7EB-B50B-561A94C2989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solidFill>
                    <a:schemeClr val="bg2"/>
                  </a:solidFill>
                </a:endParaRPr>
              </a:p>
            </p:txBody>
          </p:sp>
          <p:sp>
            <p:nvSpPr>
              <p:cNvPr id="31" name="Freeform 30">
                <a:extLst>
                  <a:ext uri="{FF2B5EF4-FFF2-40B4-BE49-F238E27FC236}">
                    <a16:creationId xmlns:a16="http://schemas.microsoft.com/office/drawing/2014/main" id="{81B370D9-ED31-B9A0-7BC6-1E15DE54B5E6}"/>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solidFill>
                    <a:schemeClr val="bg2"/>
                  </a:solidFill>
                </a:endParaRPr>
              </a:p>
            </p:txBody>
          </p:sp>
        </p:grpSp>
        <p:grpSp>
          <p:nvGrpSpPr>
            <p:cNvPr id="6" name="Group 5">
              <a:extLst>
                <a:ext uri="{FF2B5EF4-FFF2-40B4-BE49-F238E27FC236}">
                  <a16:creationId xmlns:a16="http://schemas.microsoft.com/office/drawing/2014/main" id="{14B49693-639F-B4CD-EE2F-5FBD6B0B7023}"/>
                </a:ext>
              </a:extLst>
            </p:cNvPr>
            <p:cNvGrpSpPr/>
            <p:nvPr/>
          </p:nvGrpSpPr>
          <p:grpSpPr>
            <a:xfrm>
              <a:off x="968312" y="4785947"/>
              <a:ext cx="573946" cy="274194"/>
              <a:chOff x="4186345" y="-863385"/>
              <a:chExt cx="1807247" cy="863385"/>
            </a:xfrm>
            <a:grpFill/>
          </p:grpSpPr>
          <p:sp>
            <p:nvSpPr>
              <p:cNvPr id="9" name="Freeform 8">
                <a:extLst>
                  <a:ext uri="{FF2B5EF4-FFF2-40B4-BE49-F238E27FC236}">
                    <a16:creationId xmlns:a16="http://schemas.microsoft.com/office/drawing/2014/main" id="{63F5686A-DBF9-AA92-ED39-F992A42EB831}"/>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solidFill>
                    <a:schemeClr val="bg2"/>
                  </a:solidFill>
                </a:endParaRPr>
              </a:p>
            </p:txBody>
          </p:sp>
          <p:sp>
            <p:nvSpPr>
              <p:cNvPr id="10" name="Freeform 9">
                <a:extLst>
                  <a:ext uri="{FF2B5EF4-FFF2-40B4-BE49-F238E27FC236}">
                    <a16:creationId xmlns:a16="http://schemas.microsoft.com/office/drawing/2014/main" id="{9AE9F94B-E933-DEB6-389E-1574F403631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solidFill>
                    <a:schemeClr val="bg2"/>
                  </a:solidFill>
                </a:endParaRPr>
              </a:p>
            </p:txBody>
          </p:sp>
          <p:sp>
            <p:nvSpPr>
              <p:cNvPr id="11" name="Freeform 10">
                <a:extLst>
                  <a:ext uri="{FF2B5EF4-FFF2-40B4-BE49-F238E27FC236}">
                    <a16:creationId xmlns:a16="http://schemas.microsoft.com/office/drawing/2014/main" id="{8CB36F21-5A09-485E-0C2F-BCFE61C75ADE}"/>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solidFill>
                    <a:schemeClr val="bg2"/>
                  </a:solidFill>
                </a:endParaRPr>
              </a:p>
            </p:txBody>
          </p:sp>
          <p:sp>
            <p:nvSpPr>
              <p:cNvPr id="25" name="Freeform 24">
                <a:extLst>
                  <a:ext uri="{FF2B5EF4-FFF2-40B4-BE49-F238E27FC236}">
                    <a16:creationId xmlns:a16="http://schemas.microsoft.com/office/drawing/2014/main" id="{2FCE8F22-D9E1-5EE4-DF8A-F337F307402A}"/>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solidFill>
                    <a:schemeClr val="bg2"/>
                  </a:solidFill>
                </a:endParaRPr>
              </a:p>
            </p:txBody>
          </p:sp>
          <p:sp>
            <p:nvSpPr>
              <p:cNvPr id="26" name="Freeform 25">
                <a:extLst>
                  <a:ext uri="{FF2B5EF4-FFF2-40B4-BE49-F238E27FC236}">
                    <a16:creationId xmlns:a16="http://schemas.microsoft.com/office/drawing/2014/main" id="{C7806C4E-CC7F-3A66-07B1-2F909BF5BE1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solidFill>
                    <a:schemeClr val="bg2"/>
                  </a:solidFill>
                </a:endParaRPr>
              </a:p>
            </p:txBody>
          </p:sp>
        </p:grpSp>
      </p:grpSp>
      <p:sp>
        <p:nvSpPr>
          <p:cNvPr id="5" name="Title 7">
            <a:extLst>
              <a:ext uri="{FF2B5EF4-FFF2-40B4-BE49-F238E27FC236}">
                <a16:creationId xmlns:a16="http://schemas.microsoft.com/office/drawing/2014/main" id="{51DA4B7A-F672-604E-AC53-28E80A7ADEF4}"/>
              </a:ext>
            </a:extLst>
          </p:cNvPr>
          <p:cNvSpPr>
            <a:spLocks noGrp="1"/>
          </p:cNvSpPr>
          <p:nvPr>
            <p:ph type="title" hasCustomPrompt="1"/>
          </p:nvPr>
        </p:nvSpPr>
        <p:spPr bwMode="white">
          <a:xfrm>
            <a:off x="420009" y="1600789"/>
            <a:ext cx="4962695"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Demo</a:t>
            </a:r>
          </a:p>
        </p:txBody>
      </p:sp>
      <p:grpSp>
        <p:nvGrpSpPr>
          <p:cNvPr id="8" name="Group 7">
            <a:extLst>
              <a:ext uri="{FF2B5EF4-FFF2-40B4-BE49-F238E27FC236}">
                <a16:creationId xmlns:a16="http://schemas.microsoft.com/office/drawing/2014/main" id="{893D7A42-B611-4003-8B64-6870DD5CF2BB}"/>
              </a:ext>
            </a:extLst>
          </p:cNvPr>
          <p:cNvGrpSpPr/>
          <p:nvPr userDrawn="1"/>
        </p:nvGrpSpPr>
        <p:grpSpPr>
          <a:xfrm>
            <a:off x="536418" y="4785947"/>
            <a:ext cx="1005840" cy="274194"/>
            <a:chOff x="536418" y="4785947"/>
            <a:chExt cx="1005840" cy="274194"/>
          </a:xfrm>
          <a:solidFill>
            <a:schemeClr val="bg2"/>
          </a:solidFill>
        </p:grpSpPr>
        <p:grpSp>
          <p:nvGrpSpPr>
            <p:cNvPr id="12" name="Group 11">
              <a:extLst>
                <a:ext uri="{FF2B5EF4-FFF2-40B4-BE49-F238E27FC236}">
                  <a16:creationId xmlns:a16="http://schemas.microsoft.com/office/drawing/2014/main" id="{812D0A26-49AB-509E-D64D-DBF0A241B62C}"/>
                </a:ext>
              </a:extLst>
            </p:cNvPr>
            <p:cNvGrpSpPr/>
            <p:nvPr/>
          </p:nvGrpSpPr>
          <p:grpSpPr>
            <a:xfrm>
              <a:off x="536418" y="4930673"/>
              <a:ext cx="386220" cy="86649"/>
              <a:chOff x="2826390" y="-407669"/>
              <a:chExt cx="1216132" cy="272841"/>
            </a:xfrm>
            <a:grpFill/>
          </p:grpSpPr>
          <p:sp>
            <p:nvSpPr>
              <p:cNvPr id="19" name="Freeform 26">
                <a:extLst>
                  <a:ext uri="{FF2B5EF4-FFF2-40B4-BE49-F238E27FC236}">
                    <a16:creationId xmlns:a16="http://schemas.microsoft.com/office/drawing/2014/main" id="{A5DD0D8A-0815-407D-81BA-3B74951FDAA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solidFill>
                    <a:schemeClr val="bg2"/>
                  </a:solidFill>
                </a:endParaRPr>
              </a:p>
            </p:txBody>
          </p:sp>
          <p:sp>
            <p:nvSpPr>
              <p:cNvPr id="20" name="Freeform 27">
                <a:extLst>
                  <a:ext uri="{FF2B5EF4-FFF2-40B4-BE49-F238E27FC236}">
                    <a16:creationId xmlns:a16="http://schemas.microsoft.com/office/drawing/2014/main" id="{ED1F08CD-632D-8AB1-CF89-ED79932D1FA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solidFill>
                    <a:schemeClr val="bg2"/>
                  </a:solidFill>
                </a:endParaRPr>
              </a:p>
            </p:txBody>
          </p:sp>
          <p:sp>
            <p:nvSpPr>
              <p:cNvPr id="21" name="Freeform 28">
                <a:extLst>
                  <a:ext uri="{FF2B5EF4-FFF2-40B4-BE49-F238E27FC236}">
                    <a16:creationId xmlns:a16="http://schemas.microsoft.com/office/drawing/2014/main" id="{CB687B1D-A1B6-FA12-B23F-0040095A626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solidFill>
                    <a:schemeClr val="bg2"/>
                  </a:solidFill>
                </a:endParaRPr>
              </a:p>
            </p:txBody>
          </p:sp>
          <p:sp>
            <p:nvSpPr>
              <p:cNvPr id="22" name="Freeform 29">
                <a:extLst>
                  <a:ext uri="{FF2B5EF4-FFF2-40B4-BE49-F238E27FC236}">
                    <a16:creationId xmlns:a16="http://schemas.microsoft.com/office/drawing/2014/main" id="{7007D676-FF36-858C-6BEB-5C07424C82F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solidFill>
                    <a:schemeClr val="bg2"/>
                  </a:solidFill>
                </a:endParaRPr>
              </a:p>
            </p:txBody>
          </p:sp>
          <p:sp>
            <p:nvSpPr>
              <p:cNvPr id="23" name="Freeform 30">
                <a:extLst>
                  <a:ext uri="{FF2B5EF4-FFF2-40B4-BE49-F238E27FC236}">
                    <a16:creationId xmlns:a16="http://schemas.microsoft.com/office/drawing/2014/main" id="{5747EEE6-B994-C90F-66C8-FA968374EBB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solidFill>
                    <a:schemeClr val="bg2"/>
                  </a:solidFill>
                </a:endParaRPr>
              </a:p>
            </p:txBody>
          </p:sp>
        </p:grpSp>
        <p:grpSp>
          <p:nvGrpSpPr>
            <p:cNvPr id="13" name="Group 12">
              <a:extLst>
                <a:ext uri="{FF2B5EF4-FFF2-40B4-BE49-F238E27FC236}">
                  <a16:creationId xmlns:a16="http://schemas.microsoft.com/office/drawing/2014/main" id="{01C21A9F-EBDC-9299-F007-7740DD37E716}"/>
                </a:ext>
              </a:extLst>
            </p:cNvPr>
            <p:cNvGrpSpPr/>
            <p:nvPr/>
          </p:nvGrpSpPr>
          <p:grpSpPr>
            <a:xfrm>
              <a:off x="968312" y="4785947"/>
              <a:ext cx="573946" cy="274194"/>
              <a:chOff x="4186345" y="-863385"/>
              <a:chExt cx="1807247" cy="863385"/>
            </a:xfrm>
            <a:grpFill/>
          </p:grpSpPr>
          <p:sp>
            <p:nvSpPr>
              <p:cNvPr id="14" name="Freeform 8">
                <a:extLst>
                  <a:ext uri="{FF2B5EF4-FFF2-40B4-BE49-F238E27FC236}">
                    <a16:creationId xmlns:a16="http://schemas.microsoft.com/office/drawing/2014/main" id="{67929B58-5A7F-BBBE-8023-BDD13D986371}"/>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solidFill>
                    <a:schemeClr val="bg2"/>
                  </a:solidFill>
                </a:endParaRPr>
              </a:p>
            </p:txBody>
          </p:sp>
          <p:sp>
            <p:nvSpPr>
              <p:cNvPr id="15" name="Freeform 9">
                <a:extLst>
                  <a:ext uri="{FF2B5EF4-FFF2-40B4-BE49-F238E27FC236}">
                    <a16:creationId xmlns:a16="http://schemas.microsoft.com/office/drawing/2014/main" id="{04633E03-59F0-BCFE-81C6-1C8D1EF2C90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solidFill>
                    <a:schemeClr val="bg2"/>
                  </a:solidFill>
                </a:endParaRPr>
              </a:p>
            </p:txBody>
          </p:sp>
          <p:sp>
            <p:nvSpPr>
              <p:cNvPr id="16" name="Freeform 10">
                <a:extLst>
                  <a:ext uri="{FF2B5EF4-FFF2-40B4-BE49-F238E27FC236}">
                    <a16:creationId xmlns:a16="http://schemas.microsoft.com/office/drawing/2014/main" id="{FA22B3CF-8192-DAC5-82D6-F2FCA58A01F2}"/>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solidFill>
                    <a:schemeClr val="bg2"/>
                  </a:solidFill>
                </a:endParaRPr>
              </a:p>
            </p:txBody>
          </p:sp>
          <p:sp>
            <p:nvSpPr>
              <p:cNvPr id="17" name="Freeform 24">
                <a:extLst>
                  <a:ext uri="{FF2B5EF4-FFF2-40B4-BE49-F238E27FC236}">
                    <a16:creationId xmlns:a16="http://schemas.microsoft.com/office/drawing/2014/main" id="{8CF11885-D780-D0C5-B919-396258C515C3}"/>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solidFill>
                    <a:schemeClr val="bg2"/>
                  </a:solidFill>
                </a:endParaRPr>
              </a:p>
            </p:txBody>
          </p:sp>
          <p:sp>
            <p:nvSpPr>
              <p:cNvPr id="18" name="Freeform 25">
                <a:extLst>
                  <a:ext uri="{FF2B5EF4-FFF2-40B4-BE49-F238E27FC236}">
                    <a16:creationId xmlns:a16="http://schemas.microsoft.com/office/drawing/2014/main" id="{94276C76-12BF-B3D5-FF45-39BFEEF8019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solidFill>
                    <a:schemeClr val="bg2"/>
                  </a:solidFill>
                </a:endParaRPr>
              </a:p>
            </p:txBody>
          </p:sp>
        </p:grpSp>
      </p:grpSp>
    </p:spTree>
    <p:extLst>
      <p:ext uri="{BB962C8B-B14F-4D97-AF65-F5344CB8AC3E}">
        <p14:creationId xmlns:p14="http://schemas.microsoft.com/office/powerpoint/2010/main" val="3627750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GB"/>
              <a:t>Click to edit Master title style</a:t>
            </a:r>
            <a:endParaRPr lang="en-US" dirty="0"/>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1" name="Group 10">
            <a:extLst>
              <a:ext uri="{FF2B5EF4-FFF2-40B4-BE49-F238E27FC236}">
                <a16:creationId xmlns:a16="http://schemas.microsoft.com/office/drawing/2014/main" id="{5023330D-4CEB-164F-A808-148F5420532F}"/>
              </a:ext>
            </a:extLst>
          </p:cNvPr>
          <p:cNvGrpSpPr/>
          <p:nvPr/>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B5546A60-BEAA-624F-BAB8-029BD15C36AD}"/>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84B23160-586F-C644-888B-BF5945D660E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52FBB22B-3B08-7344-8D44-C8D3E348EF44}"/>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01FCE61E-078B-284B-AB14-3D8C6324881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3B1CEA85-5AE8-4C48-99A2-416D954B41BD}"/>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1459B252-275A-BE4E-AF7F-BA7B580F6034}"/>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34CD1C1F-F01B-7D4C-BDEE-C3849F85274C}"/>
                </a:ext>
              </a:extLst>
            </p:cNvPr>
            <p:cNvGrpSpPr/>
            <p:nvPr/>
          </p:nvGrpSpPr>
          <p:grpSpPr>
            <a:xfrm>
              <a:off x="968312" y="4785947"/>
              <a:ext cx="573946" cy="274194"/>
              <a:chOff x="4186345" y="-863385"/>
              <a:chExt cx="1807247" cy="863385"/>
            </a:xfrm>
            <a:solidFill>
              <a:schemeClr val="accent1"/>
            </a:solidFill>
          </p:grpSpPr>
          <p:sp>
            <p:nvSpPr>
              <p:cNvPr id="16" name="Freeform 15">
                <a:extLst>
                  <a:ext uri="{FF2B5EF4-FFF2-40B4-BE49-F238E27FC236}">
                    <a16:creationId xmlns:a16="http://schemas.microsoft.com/office/drawing/2014/main" id="{7AFB90D1-6CEE-7A4A-A776-9153B863102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D29945A3-16BF-E042-9EE4-69514A0407A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0FADC72F-89DF-3145-8907-ED60B5BF6FB7}"/>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365E1FAE-B379-D345-829A-F365B37D147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B9B3D65B-3B6F-754C-B450-F764E4492F4A}"/>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2" name="Picture 1">
            <a:extLst>
              <a:ext uri="{FF2B5EF4-FFF2-40B4-BE49-F238E27FC236}">
                <a16:creationId xmlns:a16="http://schemas.microsoft.com/office/drawing/2014/main" id="{1D932412-9D2C-4AD7-2C34-D5CA8166585D}"/>
              </a:ext>
            </a:extLst>
          </p:cNvPr>
          <p:cNvPicPr>
            <a:picLocks noChangeAspect="1"/>
          </p:cNvPicPr>
          <p:nvPr/>
        </p:nvPicPr>
        <p:blipFill>
          <a:blip r:embed="rId2"/>
          <a:stretch>
            <a:fillRect/>
          </a:stretch>
        </p:blipFill>
        <p:spPr>
          <a:xfrm>
            <a:off x="8965601" y="0"/>
            <a:ext cx="178399" cy="5148072"/>
          </a:xfrm>
          <a:prstGeom prst="rect">
            <a:avLst/>
          </a:prstGeom>
        </p:spPr>
      </p:pic>
      <p:grpSp>
        <p:nvGrpSpPr>
          <p:cNvPr id="5" name="Group 4">
            <a:extLst>
              <a:ext uri="{FF2B5EF4-FFF2-40B4-BE49-F238E27FC236}">
                <a16:creationId xmlns:a16="http://schemas.microsoft.com/office/drawing/2014/main" id="{04A0CCDE-1F54-15B1-EB24-5622393E5148}"/>
              </a:ext>
            </a:extLst>
          </p:cNvPr>
          <p:cNvGrpSpPr/>
          <p:nvPr userDrawn="1"/>
        </p:nvGrpSpPr>
        <p:grpSpPr>
          <a:xfrm>
            <a:off x="536418" y="4785947"/>
            <a:ext cx="1005840" cy="274194"/>
            <a:chOff x="536418" y="4785947"/>
            <a:chExt cx="1005840" cy="274194"/>
          </a:xfrm>
        </p:grpSpPr>
        <p:grpSp>
          <p:nvGrpSpPr>
            <p:cNvPr id="7" name="Group 6">
              <a:extLst>
                <a:ext uri="{FF2B5EF4-FFF2-40B4-BE49-F238E27FC236}">
                  <a16:creationId xmlns:a16="http://schemas.microsoft.com/office/drawing/2014/main" id="{1DEDF005-535C-77AC-4271-FE1BDFDAFB8F}"/>
                </a:ext>
              </a:extLst>
            </p:cNvPr>
            <p:cNvGrpSpPr/>
            <p:nvPr/>
          </p:nvGrpSpPr>
          <p:grpSpPr>
            <a:xfrm>
              <a:off x="536418" y="4930673"/>
              <a:ext cx="386220" cy="86649"/>
              <a:chOff x="2826390" y="-407669"/>
              <a:chExt cx="1216132" cy="272841"/>
            </a:xfrm>
            <a:solidFill>
              <a:schemeClr val="bg1"/>
            </a:solidFill>
          </p:grpSpPr>
          <p:sp>
            <p:nvSpPr>
              <p:cNvPr id="30" name="Freeform 20">
                <a:extLst>
                  <a:ext uri="{FF2B5EF4-FFF2-40B4-BE49-F238E27FC236}">
                    <a16:creationId xmlns:a16="http://schemas.microsoft.com/office/drawing/2014/main" id="{A1802587-00CC-6B91-4104-576C655BBA4E}"/>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1" name="Freeform 21">
                <a:extLst>
                  <a:ext uri="{FF2B5EF4-FFF2-40B4-BE49-F238E27FC236}">
                    <a16:creationId xmlns:a16="http://schemas.microsoft.com/office/drawing/2014/main" id="{16BE5FCA-DA29-7366-4856-846A885216BB}"/>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2" name="Freeform 22">
                <a:extLst>
                  <a:ext uri="{FF2B5EF4-FFF2-40B4-BE49-F238E27FC236}">
                    <a16:creationId xmlns:a16="http://schemas.microsoft.com/office/drawing/2014/main" id="{278CFC50-A666-00FB-700C-653391A9E394}"/>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3" name="Freeform 23">
                <a:extLst>
                  <a:ext uri="{FF2B5EF4-FFF2-40B4-BE49-F238E27FC236}">
                    <a16:creationId xmlns:a16="http://schemas.microsoft.com/office/drawing/2014/main" id="{6B719DF0-8551-A67B-ADA1-FD0CC4D3945B}"/>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4" name="Freeform 24">
                <a:extLst>
                  <a:ext uri="{FF2B5EF4-FFF2-40B4-BE49-F238E27FC236}">
                    <a16:creationId xmlns:a16="http://schemas.microsoft.com/office/drawing/2014/main" id="{CFC8E174-C852-4A5C-B31E-64CB309DDFC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910BDF39-2477-D710-866A-14F7D30C4D30}"/>
                </a:ext>
              </a:extLst>
            </p:cNvPr>
            <p:cNvGrpSpPr/>
            <p:nvPr/>
          </p:nvGrpSpPr>
          <p:grpSpPr>
            <a:xfrm>
              <a:off x="968312" y="4785947"/>
              <a:ext cx="573946" cy="274194"/>
              <a:chOff x="4186345" y="-863385"/>
              <a:chExt cx="1807247" cy="863385"/>
            </a:xfrm>
            <a:solidFill>
              <a:schemeClr val="accent1"/>
            </a:solidFill>
          </p:grpSpPr>
          <p:sp>
            <p:nvSpPr>
              <p:cNvPr id="10" name="Freeform 15">
                <a:extLst>
                  <a:ext uri="{FF2B5EF4-FFF2-40B4-BE49-F238E27FC236}">
                    <a16:creationId xmlns:a16="http://schemas.microsoft.com/office/drawing/2014/main" id="{502EDE6B-099D-A63D-0760-8D9F158C53B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6" name="Freeform 16">
                <a:extLst>
                  <a:ext uri="{FF2B5EF4-FFF2-40B4-BE49-F238E27FC236}">
                    <a16:creationId xmlns:a16="http://schemas.microsoft.com/office/drawing/2014/main" id="{A885D222-8460-92AC-23F2-FD60FFB3427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7" name="Freeform 17">
                <a:extLst>
                  <a:ext uri="{FF2B5EF4-FFF2-40B4-BE49-F238E27FC236}">
                    <a16:creationId xmlns:a16="http://schemas.microsoft.com/office/drawing/2014/main" id="{C432A927-6C35-EF4D-ADF9-ED9E7716EB10}"/>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8" name="Freeform 18">
                <a:extLst>
                  <a:ext uri="{FF2B5EF4-FFF2-40B4-BE49-F238E27FC236}">
                    <a16:creationId xmlns:a16="http://schemas.microsoft.com/office/drawing/2014/main" id="{D28E827F-F712-8950-5282-2E95E85B5543}"/>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9" name="Freeform 19">
                <a:extLst>
                  <a:ext uri="{FF2B5EF4-FFF2-40B4-BE49-F238E27FC236}">
                    <a16:creationId xmlns:a16="http://schemas.microsoft.com/office/drawing/2014/main" id="{4C160FFC-C523-763D-D71F-1D08BC190849}"/>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35" name="Picture 34">
            <a:extLst>
              <a:ext uri="{FF2B5EF4-FFF2-40B4-BE49-F238E27FC236}">
                <a16:creationId xmlns:a16="http://schemas.microsoft.com/office/drawing/2014/main" id="{BEF44B30-D92D-0E1B-F0B5-8BE3A1775073}"/>
              </a:ext>
            </a:extLst>
          </p:cNvPr>
          <p:cNvPicPr>
            <a:picLocks noChangeAspect="1"/>
          </p:cNvPicPr>
          <p:nvPr userDrawn="1"/>
        </p:nvPicPr>
        <p:blipFill>
          <a:blip r:embed="rId2"/>
          <a:stretch>
            <a:fillRect/>
          </a:stretch>
        </p:blipFill>
        <p:spPr>
          <a:xfrm>
            <a:off x="8965601" y="0"/>
            <a:ext cx="178399" cy="5148072"/>
          </a:xfrm>
          <a:prstGeom prst="rect">
            <a:avLst/>
          </a:prstGeom>
        </p:spPr>
      </p:pic>
      <p:sp>
        <p:nvSpPr>
          <p:cNvPr id="36" name="Rectangle 4">
            <a:extLst>
              <a:ext uri="{FF2B5EF4-FFF2-40B4-BE49-F238E27FC236}">
                <a16:creationId xmlns:a16="http://schemas.microsoft.com/office/drawing/2014/main" id="{C8E1CBF3-A70E-82B1-77EE-3E127E281780}"/>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3" name="Footer Placeholder 2">
            <a:extLst>
              <a:ext uri="{FF2B5EF4-FFF2-40B4-BE49-F238E27FC236}">
                <a16:creationId xmlns:a16="http://schemas.microsoft.com/office/drawing/2014/main" id="{E8CAC997-3250-35D7-B102-8383BCC242BC}"/>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41583395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ullet_Dark">
    <p:bg>
      <p:bgPr>
        <a:solidFill>
          <a:schemeClr val="bg1"/>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2"/>
                </a:solidFill>
                <a:latin typeface="+mj-lt"/>
                <a:ea typeface="CiscoSansTT Light" panose="020B0503020201020303" pitchFamily="34" charset="0"/>
                <a:cs typeface="CiscoSansTT Light" panose="020B0503020201020303" pitchFamily="34" charset="0"/>
              </a:defRPr>
            </a:lvl1pPr>
          </a:lstStyle>
          <a:p>
            <a:r>
              <a:rPr lang="en-GB"/>
              <a:t>Click to edit Master title style</a:t>
            </a:r>
            <a:endParaRPr lang="en-US" dirty="0"/>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bg2"/>
                </a:solidFill>
                <a:latin typeface="+mn-lt"/>
                <a:ea typeface="+mn-ea"/>
                <a:cs typeface="CiscoSans Thin"/>
              </a:defRPr>
            </a:lvl1pPr>
          </a:lstStyle>
          <a:p>
            <a:fld id="{96A97DD0-5BE7-4856-A2A9-C42C6688E607}" type="slidenum">
              <a:rPr lang="en-US" smtClean="0"/>
              <a:pPr/>
              <a:t>‹#›</a:t>
            </a:fld>
            <a:endParaRPr lang="en-US" dirty="0"/>
          </a:p>
        </p:txBody>
      </p:sp>
      <p:grpSp>
        <p:nvGrpSpPr>
          <p:cNvPr id="2" name="Group 1">
            <a:extLst>
              <a:ext uri="{FF2B5EF4-FFF2-40B4-BE49-F238E27FC236}">
                <a16:creationId xmlns:a16="http://schemas.microsoft.com/office/drawing/2014/main" id="{E2043521-88A7-313B-72AE-EB05C4D59ACA}"/>
              </a:ext>
            </a:extLst>
          </p:cNvPr>
          <p:cNvGrpSpPr/>
          <p:nvPr/>
        </p:nvGrpSpPr>
        <p:grpSpPr>
          <a:xfrm>
            <a:off x="536418" y="4785947"/>
            <a:ext cx="1005840" cy="274194"/>
            <a:chOff x="536418" y="4785947"/>
            <a:chExt cx="1005840" cy="274194"/>
          </a:xfrm>
        </p:grpSpPr>
        <p:grpSp>
          <p:nvGrpSpPr>
            <p:cNvPr id="3" name="Group 2">
              <a:extLst>
                <a:ext uri="{FF2B5EF4-FFF2-40B4-BE49-F238E27FC236}">
                  <a16:creationId xmlns:a16="http://schemas.microsoft.com/office/drawing/2014/main" id="{5164E8AF-BA7E-D99F-2836-4DD68BB358DF}"/>
                </a:ext>
              </a:extLst>
            </p:cNvPr>
            <p:cNvGrpSpPr/>
            <p:nvPr/>
          </p:nvGrpSpPr>
          <p:grpSpPr>
            <a:xfrm>
              <a:off x="536418" y="4930673"/>
              <a:ext cx="386220" cy="86649"/>
              <a:chOff x="2826390" y="-407669"/>
              <a:chExt cx="1216132" cy="272841"/>
            </a:xfrm>
            <a:solidFill>
              <a:schemeClr val="bg2"/>
            </a:solidFill>
          </p:grpSpPr>
          <p:sp>
            <p:nvSpPr>
              <p:cNvPr id="27" name="Freeform 26">
                <a:extLst>
                  <a:ext uri="{FF2B5EF4-FFF2-40B4-BE49-F238E27FC236}">
                    <a16:creationId xmlns:a16="http://schemas.microsoft.com/office/drawing/2014/main" id="{D5B706DB-A7EF-122E-4363-9E1132188A86}"/>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F4FF9B80-9108-9BF0-0B51-0618BC014CF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77BB5BA0-667D-D15D-3D18-319D58A39896}"/>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162D2ECF-6F8E-00D4-880F-C5C761B6674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7823FEE0-7129-0227-1612-EAF851FA9D0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4F3A7835-6FCD-1143-EE94-4AE938F1740D}"/>
                </a:ext>
              </a:extLst>
            </p:cNvPr>
            <p:cNvGrpSpPr/>
            <p:nvPr/>
          </p:nvGrpSpPr>
          <p:grpSpPr>
            <a:xfrm>
              <a:off x="968312" y="4785947"/>
              <a:ext cx="573946" cy="274194"/>
              <a:chOff x="4186345" y="-863385"/>
              <a:chExt cx="1807247" cy="863385"/>
            </a:xfrm>
            <a:solidFill>
              <a:schemeClr val="accent1"/>
            </a:solidFill>
          </p:grpSpPr>
          <p:sp>
            <p:nvSpPr>
              <p:cNvPr id="5" name="Freeform 4">
                <a:extLst>
                  <a:ext uri="{FF2B5EF4-FFF2-40B4-BE49-F238E27FC236}">
                    <a16:creationId xmlns:a16="http://schemas.microsoft.com/office/drawing/2014/main" id="{03A8725F-F10E-9759-2070-871CB104305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E148EE61-C6ED-1A00-B9FB-42113475E37D}"/>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8ABD81D9-4708-FD2F-373F-F6E2C35E45C8}"/>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2A87642A-66B2-8BBD-A594-5F6F00C8FB0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1AFFA68-E523-783E-E877-DAC89A208D1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11" name="Picture 10">
            <a:extLst>
              <a:ext uri="{FF2B5EF4-FFF2-40B4-BE49-F238E27FC236}">
                <a16:creationId xmlns:a16="http://schemas.microsoft.com/office/drawing/2014/main" id="{6A2FAE51-C0AF-8176-225A-EB391B922C55}"/>
              </a:ext>
            </a:extLst>
          </p:cNvPr>
          <p:cNvPicPr>
            <a:picLocks noChangeAspect="1"/>
          </p:cNvPicPr>
          <p:nvPr/>
        </p:nvPicPr>
        <p:blipFill>
          <a:blip r:embed="rId2"/>
          <a:stretch>
            <a:fillRect/>
          </a:stretch>
        </p:blipFill>
        <p:spPr>
          <a:xfrm>
            <a:off x="8965601" y="0"/>
            <a:ext cx="178399" cy="5148072"/>
          </a:xfrm>
          <a:prstGeom prst="rect">
            <a:avLst/>
          </a:prstGeom>
        </p:spPr>
      </p:pic>
      <p:grpSp>
        <p:nvGrpSpPr>
          <p:cNvPr id="16" name="Group 15">
            <a:extLst>
              <a:ext uri="{FF2B5EF4-FFF2-40B4-BE49-F238E27FC236}">
                <a16:creationId xmlns:a16="http://schemas.microsoft.com/office/drawing/2014/main" id="{E2AB7BC3-5511-888F-D29C-B88E85F201FC}"/>
              </a:ext>
            </a:extLst>
          </p:cNvPr>
          <p:cNvGrpSpPr/>
          <p:nvPr userDrawn="1"/>
        </p:nvGrpSpPr>
        <p:grpSpPr>
          <a:xfrm>
            <a:off x="536418" y="4785947"/>
            <a:ext cx="1005840" cy="274194"/>
            <a:chOff x="536418" y="4785947"/>
            <a:chExt cx="1005840" cy="274194"/>
          </a:xfrm>
        </p:grpSpPr>
        <p:grpSp>
          <p:nvGrpSpPr>
            <p:cNvPr id="17" name="Group 16">
              <a:extLst>
                <a:ext uri="{FF2B5EF4-FFF2-40B4-BE49-F238E27FC236}">
                  <a16:creationId xmlns:a16="http://schemas.microsoft.com/office/drawing/2014/main" id="{4DA0F8E6-A79A-6F06-4C3C-517221746B93}"/>
                </a:ext>
              </a:extLst>
            </p:cNvPr>
            <p:cNvGrpSpPr/>
            <p:nvPr/>
          </p:nvGrpSpPr>
          <p:grpSpPr>
            <a:xfrm>
              <a:off x="536418" y="4930673"/>
              <a:ext cx="386220" cy="86649"/>
              <a:chOff x="2826390" y="-407669"/>
              <a:chExt cx="1216132" cy="272841"/>
            </a:xfrm>
            <a:solidFill>
              <a:schemeClr val="bg2"/>
            </a:solidFill>
          </p:grpSpPr>
          <p:sp>
            <p:nvSpPr>
              <p:cNvPr id="24" name="Freeform 26">
                <a:extLst>
                  <a:ext uri="{FF2B5EF4-FFF2-40B4-BE49-F238E27FC236}">
                    <a16:creationId xmlns:a16="http://schemas.microsoft.com/office/drawing/2014/main" id="{91863A9D-B34F-5906-6D70-4F2AADFA083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5" name="Freeform 27">
                <a:extLst>
                  <a:ext uri="{FF2B5EF4-FFF2-40B4-BE49-F238E27FC236}">
                    <a16:creationId xmlns:a16="http://schemas.microsoft.com/office/drawing/2014/main" id="{F2FACCE6-B966-DEC9-7EDF-B1E5BA9AED63}"/>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2" name="Freeform 28">
                <a:extLst>
                  <a:ext uri="{FF2B5EF4-FFF2-40B4-BE49-F238E27FC236}">
                    <a16:creationId xmlns:a16="http://schemas.microsoft.com/office/drawing/2014/main" id="{3484D809-A2AD-40E5-6D93-3901C5F1DA9A}"/>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3" name="Freeform 29">
                <a:extLst>
                  <a:ext uri="{FF2B5EF4-FFF2-40B4-BE49-F238E27FC236}">
                    <a16:creationId xmlns:a16="http://schemas.microsoft.com/office/drawing/2014/main" id="{F71BC8BF-B46B-5F73-F6E1-3903AB36811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4" name="Freeform 30">
                <a:extLst>
                  <a:ext uri="{FF2B5EF4-FFF2-40B4-BE49-F238E27FC236}">
                    <a16:creationId xmlns:a16="http://schemas.microsoft.com/office/drawing/2014/main" id="{DD21CEDF-77BC-D952-683F-2132282DE18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201388B4-1D1B-C3B2-44E9-F2B933FB6974}"/>
                </a:ext>
              </a:extLst>
            </p:cNvPr>
            <p:cNvGrpSpPr/>
            <p:nvPr/>
          </p:nvGrpSpPr>
          <p:grpSpPr>
            <a:xfrm>
              <a:off x="968312" y="4785947"/>
              <a:ext cx="573946" cy="274194"/>
              <a:chOff x="4186345" y="-863385"/>
              <a:chExt cx="1807247" cy="863385"/>
            </a:xfrm>
            <a:solidFill>
              <a:schemeClr val="accent1"/>
            </a:solidFill>
          </p:grpSpPr>
          <p:sp>
            <p:nvSpPr>
              <p:cNvPr id="19" name="Freeform 4">
                <a:extLst>
                  <a:ext uri="{FF2B5EF4-FFF2-40B4-BE49-F238E27FC236}">
                    <a16:creationId xmlns:a16="http://schemas.microsoft.com/office/drawing/2014/main" id="{8A27FCE7-CC1C-50C1-D358-6F0F5362DE2F}"/>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0" name="Freeform 6">
                <a:extLst>
                  <a:ext uri="{FF2B5EF4-FFF2-40B4-BE49-F238E27FC236}">
                    <a16:creationId xmlns:a16="http://schemas.microsoft.com/office/drawing/2014/main" id="{9ACACBD3-48C9-C252-9274-9B05B142662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1" name="Freeform 7">
                <a:extLst>
                  <a:ext uri="{FF2B5EF4-FFF2-40B4-BE49-F238E27FC236}">
                    <a16:creationId xmlns:a16="http://schemas.microsoft.com/office/drawing/2014/main" id="{10F71B5B-D551-D3EF-FD6E-2FB61CD43E9C}"/>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2" name="Freeform 9">
                <a:extLst>
                  <a:ext uri="{FF2B5EF4-FFF2-40B4-BE49-F238E27FC236}">
                    <a16:creationId xmlns:a16="http://schemas.microsoft.com/office/drawing/2014/main" id="{934978F6-48B3-8A83-5A0A-1DDEB458775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3" name="Freeform 25">
                <a:extLst>
                  <a:ext uri="{FF2B5EF4-FFF2-40B4-BE49-F238E27FC236}">
                    <a16:creationId xmlns:a16="http://schemas.microsoft.com/office/drawing/2014/main" id="{D1FCB91A-0464-FEA9-D26E-9EE7E71230B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35" name="Picture 34">
            <a:extLst>
              <a:ext uri="{FF2B5EF4-FFF2-40B4-BE49-F238E27FC236}">
                <a16:creationId xmlns:a16="http://schemas.microsoft.com/office/drawing/2014/main" id="{8EFDF9BA-EC6F-4E51-0B69-61C23EE79C45}"/>
              </a:ext>
            </a:extLst>
          </p:cNvPr>
          <p:cNvPicPr>
            <a:picLocks noChangeAspect="1"/>
          </p:cNvPicPr>
          <p:nvPr userDrawn="1"/>
        </p:nvPicPr>
        <p:blipFill>
          <a:blip r:embed="rId2"/>
          <a:stretch>
            <a:fillRect/>
          </a:stretch>
        </p:blipFill>
        <p:spPr>
          <a:xfrm>
            <a:off x="8965601" y="0"/>
            <a:ext cx="178399" cy="5148072"/>
          </a:xfrm>
          <a:prstGeom prst="rect">
            <a:avLst/>
          </a:prstGeom>
        </p:spPr>
      </p:pic>
      <p:sp>
        <p:nvSpPr>
          <p:cNvPr id="36" name="Rectangle 4">
            <a:extLst>
              <a:ext uri="{FF2B5EF4-FFF2-40B4-BE49-F238E27FC236}">
                <a16:creationId xmlns:a16="http://schemas.microsoft.com/office/drawing/2014/main" id="{64B7B7F8-915D-18B6-42EA-50C5A6D63609}"/>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37" name="Content Placeholder 4">
            <a:extLst>
              <a:ext uri="{FF2B5EF4-FFF2-40B4-BE49-F238E27FC236}">
                <a16:creationId xmlns:a16="http://schemas.microsoft.com/office/drawing/2014/main" id="{236D132D-2290-32DB-1944-E447E8210BB4}"/>
              </a:ext>
            </a:extLst>
          </p:cNvPr>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bg2"/>
              </a:buClr>
              <a:buSzPct val="80000"/>
              <a:buFont typeface="Arial"/>
              <a:buChar char="•"/>
              <a:defRPr lang="en-US" sz="2000" b="0" i="0" kern="1200" dirty="0">
                <a:solidFill>
                  <a:schemeClr val="bg2"/>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bg2"/>
              </a:buClr>
              <a:buSzPct val="80000"/>
              <a:buFont typeface="Arial"/>
              <a:buChar char="•"/>
              <a:defRPr lang="en-US" sz="1800" b="0" i="0" kern="1200" dirty="0">
                <a:solidFill>
                  <a:schemeClr val="bg2"/>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bg2"/>
              </a:buClr>
              <a:buSzPct val="80000"/>
              <a:buFont typeface="Arial"/>
              <a:buChar char="•"/>
              <a:defRPr lang="en-US" sz="1600" b="0" i="0" kern="1200" dirty="0">
                <a:solidFill>
                  <a:schemeClr val="bg2"/>
                </a:solidFill>
                <a:latin typeface="+mn-lt"/>
                <a:ea typeface="CiscoSansTT Thin" charset="0"/>
                <a:cs typeface="CiscoSansTT Thin" charset="0"/>
              </a:defRPr>
            </a:lvl3pPr>
            <a:lvl4pPr marL="503238" indent="-169863"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9" name="Footer Placeholder 2">
            <a:extLst>
              <a:ext uri="{FF2B5EF4-FFF2-40B4-BE49-F238E27FC236}">
                <a16:creationId xmlns:a16="http://schemas.microsoft.com/office/drawing/2014/main" id="{4C2D140E-2877-EB63-0378-6CE3E8BCCD87}"/>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2"/>
                </a:solidFill>
                <a:latin typeface="+mn-lt"/>
                <a:cs typeface="CiscoSans Thin"/>
              </a:defRPr>
            </a:lvl1pPr>
          </a:lstStyle>
          <a:p>
            <a:pPr defTabSz="610744"/>
            <a:r>
              <a:rPr lang="en-GB"/>
              <a:t>DEVWKS-1700</a:t>
            </a:r>
            <a:endParaRPr lang="en-GB" dirty="0"/>
          </a:p>
        </p:txBody>
      </p:sp>
    </p:spTree>
    <p:extLst>
      <p:ext uri="{BB962C8B-B14F-4D97-AF65-F5344CB8AC3E}">
        <p14:creationId xmlns:p14="http://schemas.microsoft.com/office/powerpoint/2010/main" val="1508791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GB"/>
              <a:t>Click to edit Master title style</a:t>
            </a:r>
            <a:endParaRPr lang="en-US" dirty="0"/>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1" name="Group 10">
            <a:extLst>
              <a:ext uri="{FF2B5EF4-FFF2-40B4-BE49-F238E27FC236}">
                <a16:creationId xmlns:a16="http://schemas.microsoft.com/office/drawing/2014/main" id="{DA06DA18-22F5-9341-8B98-98D126AAF812}"/>
              </a:ext>
            </a:extLst>
          </p:cNvPr>
          <p:cNvGrpSpPr/>
          <p:nvPr/>
        </p:nvGrpSpPr>
        <p:grpSpPr>
          <a:xfrm>
            <a:off x="536418" y="4785947"/>
            <a:ext cx="1005840" cy="274194"/>
            <a:chOff x="536418" y="4785947"/>
            <a:chExt cx="1005840" cy="274194"/>
          </a:xfrm>
        </p:grpSpPr>
        <p:grpSp>
          <p:nvGrpSpPr>
            <p:cNvPr id="14" name="Group 13">
              <a:extLst>
                <a:ext uri="{FF2B5EF4-FFF2-40B4-BE49-F238E27FC236}">
                  <a16:creationId xmlns:a16="http://schemas.microsoft.com/office/drawing/2014/main" id="{DDA72225-6F27-AD4A-98F6-4F0E76DD059C}"/>
                </a:ext>
              </a:extLst>
            </p:cNvPr>
            <p:cNvGrpSpPr/>
            <p:nvPr/>
          </p:nvGrpSpPr>
          <p:grpSpPr>
            <a:xfrm>
              <a:off x="536418" y="4930673"/>
              <a:ext cx="386220" cy="86649"/>
              <a:chOff x="2826390" y="-407669"/>
              <a:chExt cx="1216132" cy="272841"/>
            </a:xfrm>
            <a:solidFill>
              <a:schemeClr val="bg1"/>
            </a:solidFill>
          </p:grpSpPr>
          <p:sp>
            <p:nvSpPr>
              <p:cNvPr id="22" name="Freeform 21">
                <a:extLst>
                  <a:ext uri="{FF2B5EF4-FFF2-40B4-BE49-F238E27FC236}">
                    <a16:creationId xmlns:a16="http://schemas.microsoft.com/office/drawing/2014/main" id="{AADA4D7E-414A-4B46-A435-E51A7F7E93A4}"/>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09C1404B-2827-1C47-8D44-930C1DC32C4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74C9DA09-6B0C-9642-A776-1D5D58D05AF9}"/>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BC714548-FE94-A64E-8E2E-19CEE56BA2E2}"/>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4F60D8DD-08BA-2241-88B6-00DB3D66DDF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6CEE7B14-3CE0-D745-9217-2F8BAF5E6D30}"/>
                </a:ext>
              </a:extLst>
            </p:cNvPr>
            <p:cNvGrpSpPr/>
            <p:nvPr/>
          </p:nvGrpSpPr>
          <p:grpSpPr>
            <a:xfrm>
              <a:off x="968312" y="4785947"/>
              <a:ext cx="573946" cy="274194"/>
              <a:chOff x="4186345" y="-863385"/>
              <a:chExt cx="1807247" cy="863385"/>
            </a:xfrm>
            <a:solidFill>
              <a:schemeClr val="accent1"/>
            </a:solidFill>
          </p:grpSpPr>
          <p:sp>
            <p:nvSpPr>
              <p:cNvPr id="17" name="Freeform 16">
                <a:extLst>
                  <a:ext uri="{FF2B5EF4-FFF2-40B4-BE49-F238E27FC236}">
                    <a16:creationId xmlns:a16="http://schemas.microsoft.com/office/drawing/2014/main" id="{3DEC05E4-6D6F-944B-8BE0-72086836BB3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F4E0A687-659D-FA45-AD53-F9782C19581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F23B7152-0240-7349-9DBE-58B29C351750}"/>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2FE0773-31F1-A04D-9E49-242AFC82E15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2A2397CA-4274-2444-B555-60D03218352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4" name="Group 3">
            <a:extLst>
              <a:ext uri="{FF2B5EF4-FFF2-40B4-BE49-F238E27FC236}">
                <a16:creationId xmlns:a16="http://schemas.microsoft.com/office/drawing/2014/main" id="{FD8C4101-9994-72C2-D2D9-8869D7F99D7C}"/>
              </a:ext>
            </a:extLst>
          </p:cNvPr>
          <p:cNvGrpSpPr/>
          <p:nvPr userDrawn="1"/>
        </p:nvGrpSpPr>
        <p:grpSpPr>
          <a:xfrm>
            <a:off x="536418" y="4785947"/>
            <a:ext cx="1005840" cy="274194"/>
            <a:chOff x="536418" y="4785947"/>
            <a:chExt cx="1005840" cy="274194"/>
          </a:xfrm>
        </p:grpSpPr>
        <p:grpSp>
          <p:nvGrpSpPr>
            <p:cNvPr id="5" name="Group 4">
              <a:extLst>
                <a:ext uri="{FF2B5EF4-FFF2-40B4-BE49-F238E27FC236}">
                  <a16:creationId xmlns:a16="http://schemas.microsoft.com/office/drawing/2014/main" id="{697C9DEF-A0AE-340A-6B94-D5347F773368}"/>
                </a:ext>
              </a:extLst>
            </p:cNvPr>
            <p:cNvGrpSpPr/>
            <p:nvPr/>
          </p:nvGrpSpPr>
          <p:grpSpPr>
            <a:xfrm>
              <a:off x="536418" y="4930673"/>
              <a:ext cx="386220" cy="86649"/>
              <a:chOff x="2826390" y="-407669"/>
              <a:chExt cx="1216132" cy="272841"/>
            </a:xfrm>
            <a:solidFill>
              <a:schemeClr val="bg1"/>
            </a:solidFill>
          </p:grpSpPr>
          <p:sp>
            <p:nvSpPr>
              <p:cNvPr id="30" name="Freeform 21">
                <a:extLst>
                  <a:ext uri="{FF2B5EF4-FFF2-40B4-BE49-F238E27FC236}">
                    <a16:creationId xmlns:a16="http://schemas.microsoft.com/office/drawing/2014/main" id="{FC40AA13-0AB3-150B-C0AB-223418C700D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1" name="Freeform 22">
                <a:extLst>
                  <a:ext uri="{FF2B5EF4-FFF2-40B4-BE49-F238E27FC236}">
                    <a16:creationId xmlns:a16="http://schemas.microsoft.com/office/drawing/2014/main" id="{8A8B66E3-ADE3-84FE-6FD4-E9EDA4982FF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2" name="Freeform 23">
                <a:extLst>
                  <a:ext uri="{FF2B5EF4-FFF2-40B4-BE49-F238E27FC236}">
                    <a16:creationId xmlns:a16="http://schemas.microsoft.com/office/drawing/2014/main" id="{A33B7817-D4D8-7EAD-58D8-08897FA841A7}"/>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3" name="Freeform 24">
                <a:extLst>
                  <a:ext uri="{FF2B5EF4-FFF2-40B4-BE49-F238E27FC236}">
                    <a16:creationId xmlns:a16="http://schemas.microsoft.com/office/drawing/2014/main" id="{723C54FA-CF8C-7A03-82AB-FEC64DE744A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4" name="Freeform 25">
                <a:extLst>
                  <a:ext uri="{FF2B5EF4-FFF2-40B4-BE49-F238E27FC236}">
                    <a16:creationId xmlns:a16="http://schemas.microsoft.com/office/drawing/2014/main" id="{789149B3-C960-4354-CEE7-F63857A8C23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7" name="Group 6">
              <a:extLst>
                <a:ext uri="{FF2B5EF4-FFF2-40B4-BE49-F238E27FC236}">
                  <a16:creationId xmlns:a16="http://schemas.microsoft.com/office/drawing/2014/main" id="{B21FB9F3-55B9-71A6-ACF0-577F814F7E02}"/>
                </a:ext>
              </a:extLst>
            </p:cNvPr>
            <p:cNvGrpSpPr/>
            <p:nvPr/>
          </p:nvGrpSpPr>
          <p:grpSpPr>
            <a:xfrm>
              <a:off x="968312" y="4785947"/>
              <a:ext cx="573946" cy="274194"/>
              <a:chOff x="4186345" y="-863385"/>
              <a:chExt cx="1807247" cy="863385"/>
            </a:xfrm>
            <a:solidFill>
              <a:schemeClr val="accent1"/>
            </a:solidFill>
          </p:grpSpPr>
          <p:sp>
            <p:nvSpPr>
              <p:cNvPr id="8" name="Freeform 16">
                <a:extLst>
                  <a:ext uri="{FF2B5EF4-FFF2-40B4-BE49-F238E27FC236}">
                    <a16:creationId xmlns:a16="http://schemas.microsoft.com/office/drawing/2014/main" id="{BEC84714-4A66-7C80-AEDA-5BFF234C8B2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0" name="Freeform 17">
                <a:extLst>
                  <a:ext uri="{FF2B5EF4-FFF2-40B4-BE49-F238E27FC236}">
                    <a16:creationId xmlns:a16="http://schemas.microsoft.com/office/drawing/2014/main" id="{189C2CA7-AA3D-AD41-50B5-9035CEC6B62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7" name="Freeform 18">
                <a:extLst>
                  <a:ext uri="{FF2B5EF4-FFF2-40B4-BE49-F238E27FC236}">
                    <a16:creationId xmlns:a16="http://schemas.microsoft.com/office/drawing/2014/main" id="{60A453AE-BB4D-2630-7AA3-2E9E6C470C4F}"/>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8" name="Freeform 19">
                <a:extLst>
                  <a:ext uri="{FF2B5EF4-FFF2-40B4-BE49-F238E27FC236}">
                    <a16:creationId xmlns:a16="http://schemas.microsoft.com/office/drawing/2014/main" id="{7E9225DE-23BD-919D-E514-B83F3B7C602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9" name="Freeform 20">
                <a:extLst>
                  <a:ext uri="{FF2B5EF4-FFF2-40B4-BE49-F238E27FC236}">
                    <a16:creationId xmlns:a16="http://schemas.microsoft.com/office/drawing/2014/main" id="{DABE9ABF-4EC6-1961-A06F-861B533AD515}"/>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5" name="Rectangle 4">
            <a:extLst>
              <a:ext uri="{FF2B5EF4-FFF2-40B4-BE49-F238E27FC236}">
                <a16:creationId xmlns:a16="http://schemas.microsoft.com/office/drawing/2014/main" id="{2478FAAA-07F5-054E-5266-12525044A22E}"/>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AFACD7C6-AAD4-E8D9-26D4-64E79571A0F5}"/>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39709225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Subtitle and Bullet">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GB"/>
              <a:t>Click to edit Master title style</a:t>
            </a:r>
            <a:endParaRPr lang="en-US" dirty="0"/>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10" name="Text Placeholder 5"/>
          <p:cNvSpPr>
            <a:spLocks noGrp="1"/>
          </p:cNvSpPr>
          <p:nvPr>
            <p:ph type="body" sz="quarter" idx="12"/>
          </p:nvPr>
        </p:nvSpPr>
        <p:spPr>
          <a:xfrm>
            <a:off x="443997" y="858908"/>
            <a:ext cx="8266112" cy="381000"/>
          </a:xfrm>
          <a:prstGeom prst="rect">
            <a:avLst/>
          </a:prstGeom>
        </p:spPr>
        <p:txBody>
          <a:bodyPr/>
          <a:lstStyle>
            <a:lvl1pPr marL="1785" indent="0">
              <a:buNone/>
              <a:defRPr lang="en-US" sz="1800" kern="1200" dirty="0" smtClean="0">
                <a:solidFill>
                  <a:schemeClr val="bg1"/>
                </a:solidFill>
                <a:latin typeface="+mj-lt"/>
                <a:ea typeface="+mn-ea"/>
                <a:cs typeface="+mn-cs"/>
                <a:sym typeface="Arial" pitchFamily="34" charset="0"/>
              </a:defRPr>
            </a:lvl1pPr>
          </a:lstStyle>
          <a:p>
            <a:pPr lvl="0"/>
            <a:r>
              <a:rPr lang="en-GB"/>
              <a:t>Click to edit Master text styles</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4" name="Group 13">
            <a:extLst>
              <a:ext uri="{FF2B5EF4-FFF2-40B4-BE49-F238E27FC236}">
                <a16:creationId xmlns:a16="http://schemas.microsoft.com/office/drawing/2014/main" id="{540A7D92-0E41-B14B-B65C-B8B673712FA5}"/>
              </a:ext>
            </a:extLst>
          </p:cNvPr>
          <p:cNvGrpSpPr/>
          <p:nvPr/>
        </p:nvGrpSpPr>
        <p:grpSpPr>
          <a:xfrm>
            <a:off x="536418" y="4785947"/>
            <a:ext cx="1005840" cy="274194"/>
            <a:chOff x="536418" y="4785947"/>
            <a:chExt cx="1005840" cy="274194"/>
          </a:xfrm>
        </p:grpSpPr>
        <p:grpSp>
          <p:nvGrpSpPr>
            <p:cNvPr id="15" name="Group 14">
              <a:extLst>
                <a:ext uri="{FF2B5EF4-FFF2-40B4-BE49-F238E27FC236}">
                  <a16:creationId xmlns:a16="http://schemas.microsoft.com/office/drawing/2014/main" id="{DFCDC7E5-A47D-8D43-A9C3-ABF7C4DDEABB}"/>
                </a:ext>
              </a:extLst>
            </p:cNvPr>
            <p:cNvGrpSpPr/>
            <p:nvPr/>
          </p:nvGrpSpPr>
          <p:grpSpPr>
            <a:xfrm>
              <a:off x="536418" y="4930673"/>
              <a:ext cx="386220" cy="86649"/>
              <a:chOff x="2826390" y="-407669"/>
              <a:chExt cx="1216132" cy="272841"/>
            </a:xfrm>
            <a:solidFill>
              <a:schemeClr val="bg1"/>
            </a:solidFill>
          </p:grpSpPr>
          <p:sp>
            <p:nvSpPr>
              <p:cNvPr id="23" name="Freeform 22">
                <a:extLst>
                  <a:ext uri="{FF2B5EF4-FFF2-40B4-BE49-F238E27FC236}">
                    <a16:creationId xmlns:a16="http://schemas.microsoft.com/office/drawing/2014/main" id="{AC9C1D94-8591-E74A-87ED-67DD4C86272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5225129A-88AE-E646-8ECF-DF9BC6C25DB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AE40E9FB-EF5B-BA43-9CCA-883EDCE75BB2}"/>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32AA3AAA-2051-6740-91A2-62D82EF49D39}"/>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65A7FBAA-FEB4-CA40-A2AD-F9E07989827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A299CF5F-F0E6-D945-9A6D-E0876E96470C}"/>
                </a:ext>
              </a:extLst>
            </p:cNvPr>
            <p:cNvGrpSpPr/>
            <p:nvPr/>
          </p:nvGrpSpPr>
          <p:grpSpPr>
            <a:xfrm>
              <a:off x="968312" y="4785947"/>
              <a:ext cx="573946" cy="274194"/>
              <a:chOff x="4186345" y="-863385"/>
              <a:chExt cx="1807247" cy="863385"/>
            </a:xfrm>
            <a:solidFill>
              <a:schemeClr val="accent1"/>
            </a:solidFill>
          </p:grpSpPr>
          <p:sp>
            <p:nvSpPr>
              <p:cNvPr id="18" name="Freeform 17">
                <a:extLst>
                  <a:ext uri="{FF2B5EF4-FFF2-40B4-BE49-F238E27FC236}">
                    <a16:creationId xmlns:a16="http://schemas.microsoft.com/office/drawing/2014/main" id="{74A29A75-3883-4F4E-85AF-1B66D4A55D0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7BB0AC88-A494-5E41-96E3-8510503AFA7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C7E0A54D-729A-6141-879C-CFD3C4649DD2}"/>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9A8FDF8E-35CB-C34A-A14D-613CC681304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814F63AD-C17E-B249-8313-DC8F7071D14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2" name="Picture 1">
            <a:extLst>
              <a:ext uri="{FF2B5EF4-FFF2-40B4-BE49-F238E27FC236}">
                <a16:creationId xmlns:a16="http://schemas.microsoft.com/office/drawing/2014/main" id="{F473D575-0567-3111-8DDA-8DD9A0CCF4BA}"/>
              </a:ext>
            </a:extLst>
          </p:cNvPr>
          <p:cNvPicPr>
            <a:picLocks noChangeAspect="1"/>
          </p:cNvPicPr>
          <p:nvPr/>
        </p:nvPicPr>
        <p:blipFill>
          <a:blip r:embed="rId2"/>
          <a:stretch>
            <a:fillRect/>
          </a:stretch>
        </p:blipFill>
        <p:spPr>
          <a:xfrm>
            <a:off x="0" y="0"/>
            <a:ext cx="9144000" cy="165100"/>
          </a:xfrm>
          <a:prstGeom prst="rect">
            <a:avLst/>
          </a:prstGeom>
        </p:spPr>
      </p:pic>
      <p:grpSp>
        <p:nvGrpSpPr>
          <p:cNvPr id="5" name="Group 4">
            <a:extLst>
              <a:ext uri="{FF2B5EF4-FFF2-40B4-BE49-F238E27FC236}">
                <a16:creationId xmlns:a16="http://schemas.microsoft.com/office/drawing/2014/main" id="{A441925F-3853-92D2-E5B2-806496EFF4D7}"/>
              </a:ext>
            </a:extLst>
          </p:cNvPr>
          <p:cNvGrpSpPr/>
          <p:nvPr userDrawn="1"/>
        </p:nvGrpSpPr>
        <p:grpSpPr>
          <a:xfrm>
            <a:off x="536418" y="4785947"/>
            <a:ext cx="1005840" cy="274194"/>
            <a:chOff x="536418" y="4785947"/>
            <a:chExt cx="1005840" cy="274194"/>
          </a:xfrm>
        </p:grpSpPr>
        <p:grpSp>
          <p:nvGrpSpPr>
            <p:cNvPr id="7" name="Group 6">
              <a:extLst>
                <a:ext uri="{FF2B5EF4-FFF2-40B4-BE49-F238E27FC236}">
                  <a16:creationId xmlns:a16="http://schemas.microsoft.com/office/drawing/2014/main" id="{E490E7EB-352E-D6C2-0D73-8FBC5F8FA3F9}"/>
                </a:ext>
              </a:extLst>
            </p:cNvPr>
            <p:cNvGrpSpPr/>
            <p:nvPr/>
          </p:nvGrpSpPr>
          <p:grpSpPr>
            <a:xfrm>
              <a:off x="536418" y="4930673"/>
              <a:ext cx="386220" cy="86649"/>
              <a:chOff x="2826390" y="-407669"/>
              <a:chExt cx="1216132" cy="272841"/>
            </a:xfrm>
            <a:solidFill>
              <a:schemeClr val="bg1"/>
            </a:solidFill>
          </p:grpSpPr>
          <p:sp>
            <p:nvSpPr>
              <p:cNvPr id="32" name="Freeform 22">
                <a:extLst>
                  <a:ext uri="{FF2B5EF4-FFF2-40B4-BE49-F238E27FC236}">
                    <a16:creationId xmlns:a16="http://schemas.microsoft.com/office/drawing/2014/main" id="{7648B69C-8239-3897-1111-F51F9422EA1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3" name="Freeform 23">
                <a:extLst>
                  <a:ext uri="{FF2B5EF4-FFF2-40B4-BE49-F238E27FC236}">
                    <a16:creationId xmlns:a16="http://schemas.microsoft.com/office/drawing/2014/main" id="{DCC8759B-8782-8179-1D0B-A956BABF5D2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4" name="Freeform 24">
                <a:extLst>
                  <a:ext uri="{FF2B5EF4-FFF2-40B4-BE49-F238E27FC236}">
                    <a16:creationId xmlns:a16="http://schemas.microsoft.com/office/drawing/2014/main" id="{AA76A0D7-AA23-3993-CE86-B06CAF1E313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5" name="Freeform 25">
                <a:extLst>
                  <a:ext uri="{FF2B5EF4-FFF2-40B4-BE49-F238E27FC236}">
                    <a16:creationId xmlns:a16="http://schemas.microsoft.com/office/drawing/2014/main" id="{035C62C9-C98E-2FF3-3287-C9A84711457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6" name="Freeform 26">
                <a:extLst>
                  <a:ext uri="{FF2B5EF4-FFF2-40B4-BE49-F238E27FC236}">
                    <a16:creationId xmlns:a16="http://schemas.microsoft.com/office/drawing/2014/main" id="{9C2E4F17-6427-3F50-EEBF-086A64F04CD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4516B950-0D06-6016-7FCB-DEB22F5874E6}"/>
                </a:ext>
              </a:extLst>
            </p:cNvPr>
            <p:cNvGrpSpPr/>
            <p:nvPr/>
          </p:nvGrpSpPr>
          <p:grpSpPr>
            <a:xfrm>
              <a:off x="968312" y="4785947"/>
              <a:ext cx="573946" cy="274194"/>
              <a:chOff x="4186345" y="-863385"/>
              <a:chExt cx="1807247" cy="863385"/>
            </a:xfrm>
            <a:solidFill>
              <a:schemeClr val="accent1"/>
            </a:solidFill>
          </p:grpSpPr>
          <p:sp>
            <p:nvSpPr>
              <p:cNvPr id="11" name="Freeform 17">
                <a:extLst>
                  <a:ext uri="{FF2B5EF4-FFF2-40B4-BE49-F238E27FC236}">
                    <a16:creationId xmlns:a16="http://schemas.microsoft.com/office/drawing/2014/main" id="{8214C92C-C4F3-8C0A-562B-AE68842B95D2}"/>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8" name="Freeform 18">
                <a:extLst>
                  <a:ext uri="{FF2B5EF4-FFF2-40B4-BE49-F238E27FC236}">
                    <a16:creationId xmlns:a16="http://schemas.microsoft.com/office/drawing/2014/main" id="{111E789C-B496-234E-C5C0-C4D0144DE6B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9" name="Freeform 19">
                <a:extLst>
                  <a:ext uri="{FF2B5EF4-FFF2-40B4-BE49-F238E27FC236}">
                    <a16:creationId xmlns:a16="http://schemas.microsoft.com/office/drawing/2014/main" id="{B74B5C5C-4D45-272A-93CA-F3D15F6EA6B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30" name="Freeform 20">
                <a:extLst>
                  <a:ext uri="{FF2B5EF4-FFF2-40B4-BE49-F238E27FC236}">
                    <a16:creationId xmlns:a16="http://schemas.microsoft.com/office/drawing/2014/main" id="{691A04BE-C3D4-98DA-EE79-19FFB5118207}"/>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1" name="Freeform 21">
                <a:extLst>
                  <a:ext uri="{FF2B5EF4-FFF2-40B4-BE49-F238E27FC236}">
                    <a16:creationId xmlns:a16="http://schemas.microsoft.com/office/drawing/2014/main" id="{996AF043-8471-59A3-B8E1-5A8C4F1A1312}"/>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37" name="Picture 36">
            <a:extLst>
              <a:ext uri="{FF2B5EF4-FFF2-40B4-BE49-F238E27FC236}">
                <a16:creationId xmlns:a16="http://schemas.microsoft.com/office/drawing/2014/main" id="{75ECBB2C-ED2B-EF51-1DED-DC23E915461C}"/>
              </a:ext>
            </a:extLst>
          </p:cNvPr>
          <p:cNvPicPr>
            <a:picLocks noChangeAspect="1"/>
          </p:cNvPicPr>
          <p:nvPr userDrawn="1"/>
        </p:nvPicPr>
        <p:blipFill>
          <a:blip r:embed="rId2"/>
          <a:stretch>
            <a:fillRect/>
          </a:stretch>
        </p:blipFill>
        <p:spPr>
          <a:xfrm>
            <a:off x="0" y="0"/>
            <a:ext cx="9144000" cy="165100"/>
          </a:xfrm>
          <a:prstGeom prst="rect">
            <a:avLst/>
          </a:prstGeom>
        </p:spPr>
      </p:pic>
      <p:sp>
        <p:nvSpPr>
          <p:cNvPr id="38" name="Rectangle 4">
            <a:extLst>
              <a:ext uri="{FF2B5EF4-FFF2-40B4-BE49-F238E27FC236}">
                <a16:creationId xmlns:a16="http://schemas.microsoft.com/office/drawing/2014/main" id="{F92A1DE9-447B-EACC-F97B-8405090B1B51}"/>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3" name="Footer Placeholder 2">
            <a:extLst>
              <a:ext uri="{FF2B5EF4-FFF2-40B4-BE49-F238E27FC236}">
                <a16:creationId xmlns:a16="http://schemas.microsoft.com/office/drawing/2014/main" id="{6B6436E8-2D77-A80C-41CA-8A237CE9E707}"/>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2573097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C64538-9D28-72EB-DD0D-5C77ECA6AC61}"/>
              </a:ext>
            </a:extLst>
          </p:cNvPr>
          <p:cNvPicPr>
            <a:picLocks noChangeAspect="1"/>
          </p:cNvPicPr>
          <p:nvPr userDrawn="1"/>
        </p:nvPicPr>
        <p:blipFill>
          <a:blip r:embed="rId2"/>
          <a:srcRect/>
          <a:stretch/>
        </p:blipFill>
        <p:spPr>
          <a:xfrm>
            <a:off x="-3417" y="1976"/>
            <a:ext cx="9144000" cy="5143500"/>
          </a:xfrm>
          <a:prstGeom prst="rect">
            <a:avLst/>
          </a:prstGeom>
        </p:spPr>
      </p:pic>
      <p:pic>
        <p:nvPicPr>
          <p:cNvPr id="2" name="Picture 1">
            <a:extLst>
              <a:ext uri="{FF2B5EF4-FFF2-40B4-BE49-F238E27FC236}">
                <a16:creationId xmlns:a16="http://schemas.microsoft.com/office/drawing/2014/main" id="{61F4F0D3-64AE-F551-9FF8-794865F38A4C}"/>
              </a:ext>
            </a:extLst>
          </p:cNvPr>
          <p:cNvPicPr>
            <a:picLocks noChangeAspect="1"/>
          </p:cNvPicPr>
          <p:nvPr/>
        </p:nvPicPr>
        <p:blipFill>
          <a:blip r:embed="rId2"/>
          <a:srcRect/>
          <a:stretch/>
        </p:blipFill>
        <p:spPr>
          <a:xfrm>
            <a:off x="-3417" y="1976"/>
            <a:ext cx="9144000" cy="5143500"/>
          </a:xfrm>
          <a:prstGeom prst="rect">
            <a:avLst/>
          </a:prstGeom>
        </p:spPr>
      </p:pic>
      <p:pic>
        <p:nvPicPr>
          <p:cNvPr id="13" name="Graphic 12">
            <a:extLst>
              <a:ext uri="{FF2B5EF4-FFF2-40B4-BE49-F238E27FC236}">
                <a16:creationId xmlns:a16="http://schemas.microsoft.com/office/drawing/2014/main" id="{18A2DD9A-A615-7C47-9E5C-5844D47E31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6" name="Subtitle 2"/>
          <p:cNvSpPr>
            <a:spLocks noGrp="1"/>
          </p:cNvSpPr>
          <p:nvPr>
            <p:ph type="subTitle" idx="1" hasCustomPrompt="1"/>
          </p:nvPr>
        </p:nvSpPr>
        <p:spPr>
          <a:xfrm>
            <a:off x="446359" y="3561007"/>
            <a:ext cx="6545159" cy="554375"/>
          </a:xfrm>
          <a:prstGeom prst="rect">
            <a:avLst/>
          </a:prstGeom>
        </p:spPr>
        <p:txBody>
          <a:bodyPr lIns="91420" tIns="45710" rIns="91420" bIns="45710" anchor="b" anchorCtr="0">
            <a:noAutofit/>
          </a:bodyPr>
          <a:lstStyle>
            <a:lvl1pPr marL="0" indent="0" algn="l">
              <a:spcBef>
                <a:spcPts val="0"/>
              </a:spcBef>
              <a:buNone/>
              <a:defRPr sz="1600" b="0" i="0">
                <a:solidFill>
                  <a:schemeClr val="accent1"/>
                </a:solidFill>
                <a:latin typeface="+mn-lt"/>
                <a:cs typeface="CiscoSansTT Light" panose="020B0503020201020303" pitchFamily="34" charset="0"/>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Presenter Name and Title</a:t>
            </a:r>
          </a:p>
          <a:p>
            <a:pPr marL="0" marR="0" lvl="0" indent="0" algn="l" defTabSz="684213" rtl="0" eaLnBrk="1" fontAlgn="base" latinLnBrk="0" hangingPunct="1">
              <a:lnSpc>
                <a:spcPct val="95000"/>
              </a:lnSpc>
              <a:spcBef>
                <a:spcPts val="0"/>
              </a:spcBef>
              <a:spcAft>
                <a:spcPct val="0"/>
              </a:spcAft>
              <a:buClr>
                <a:schemeClr val="tx2"/>
              </a:buClr>
              <a:buSzPct val="90000"/>
              <a:buFont typeface="Arial" charset="0"/>
              <a:buNone/>
              <a:tabLst/>
              <a:defRPr/>
            </a:pPr>
            <a:r>
              <a:rPr lang="en-US" dirty="0"/>
              <a:t>@</a:t>
            </a:r>
            <a:r>
              <a:rPr lang="en-US" dirty="0" err="1"/>
              <a:t>Twitter_handle</a:t>
            </a:r>
            <a:endParaRPr lang="en-US" dirty="0"/>
          </a:p>
        </p:txBody>
      </p:sp>
      <p:sp>
        <p:nvSpPr>
          <p:cNvPr id="19" name="Text Placeholder 2"/>
          <p:cNvSpPr>
            <a:spLocks noGrp="1"/>
          </p:cNvSpPr>
          <p:nvPr>
            <p:ph type="body" sz="quarter" idx="13" hasCustomPrompt="1"/>
          </p:nvPr>
        </p:nvSpPr>
        <p:spPr>
          <a:xfrm>
            <a:off x="446359" y="2798236"/>
            <a:ext cx="6545160" cy="380393"/>
          </a:xfrm>
          <a:prstGeom prst="rect">
            <a:avLst/>
          </a:prstGeom>
        </p:spPr>
        <p:txBody>
          <a:bodyPr lIns="91420" tIns="45710" rIns="91420" bIns="45710"/>
          <a:lstStyle>
            <a:lvl1pPr marL="0" indent="0">
              <a:spcBef>
                <a:spcPts val="0"/>
              </a:spcBef>
              <a:buFont typeface="Arial" panose="020B0604020202020204" pitchFamily="34" charset="0"/>
              <a:buNone/>
              <a:defRPr lang="en-GB" sz="2000" b="0" i="0" kern="1200" baseline="0" dirty="0">
                <a:solidFill>
                  <a:schemeClr val="bg2"/>
                </a:solidFill>
                <a:latin typeface="+mj-lt"/>
                <a:ea typeface="ＭＳ Ｐゴシック" charset="0"/>
                <a:cs typeface="CiscoSansTT Light" panose="020B0503020201020303" pitchFamily="34" charset="0"/>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2" y="2220302"/>
            <a:ext cx="6565755" cy="644730"/>
          </a:xfrm>
          <a:prstGeom prst="rect">
            <a:avLst/>
          </a:prstGeom>
        </p:spPr>
        <p:txBody>
          <a:bodyPr anchor="b"/>
          <a:lstStyle>
            <a:lvl1pPr marL="0" indent="0" algn="l">
              <a:lnSpc>
                <a:spcPct val="90000"/>
              </a:lnSpc>
              <a:buFont typeface="Arial" panose="020B0604020202020204" pitchFamily="34" charset="0"/>
              <a:buNone/>
              <a:defRPr lang="en-US" sz="3800" b="0" i="0" u="none" kern="1200" spc="0" baseline="0" dirty="0">
                <a:solidFill>
                  <a:schemeClr val="bg2"/>
                </a:solidFill>
                <a:latin typeface="+mj-lt"/>
                <a:ea typeface="CiscoSansTT Light" panose="020B0503020201020303" pitchFamily="34" charset="0"/>
                <a:cs typeface="CiscoSansTT Light" panose="020B0503020201020303" pitchFamily="34" charset="0"/>
              </a:defRPr>
            </a:lvl1pPr>
          </a:lstStyle>
          <a:p>
            <a:r>
              <a:rPr lang="en-GB" dirty="0"/>
              <a:t>Presentation Title</a:t>
            </a:r>
            <a:endParaRPr lang="en-US" dirty="0"/>
          </a:p>
        </p:txBody>
      </p:sp>
      <p:grpSp>
        <p:nvGrpSpPr>
          <p:cNvPr id="58" name="Group 57">
            <a:extLst>
              <a:ext uri="{FF2B5EF4-FFF2-40B4-BE49-F238E27FC236}">
                <a16:creationId xmlns:a16="http://schemas.microsoft.com/office/drawing/2014/main" id="{FA4585B8-57BA-A344-A031-6990FC22C418}"/>
              </a:ext>
            </a:extLst>
          </p:cNvPr>
          <p:cNvGrpSpPr/>
          <p:nvPr/>
        </p:nvGrpSpPr>
        <p:grpSpPr>
          <a:xfrm>
            <a:off x="536418" y="4785947"/>
            <a:ext cx="1005840" cy="274194"/>
            <a:chOff x="536418" y="4785947"/>
            <a:chExt cx="1005840" cy="274194"/>
          </a:xfrm>
        </p:grpSpPr>
        <p:grpSp>
          <p:nvGrpSpPr>
            <p:cNvPr id="59" name="Group 58">
              <a:extLst>
                <a:ext uri="{FF2B5EF4-FFF2-40B4-BE49-F238E27FC236}">
                  <a16:creationId xmlns:a16="http://schemas.microsoft.com/office/drawing/2014/main" id="{9701828D-3268-974B-AC00-6487A966540A}"/>
                </a:ext>
              </a:extLst>
            </p:cNvPr>
            <p:cNvGrpSpPr/>
            <p:nvPr/>
          </p:nvGrpSpPr>
          <p:grpSpPr>
            <a:xfrm>
              <a:off x="536418" y="4930673"/>
              <a:ext cx="386220" cy="86649"/>
              <a:chOff x="2826390" y="-407669"/>
              <a:chExt cx="1216132" cy="272841"/>
            </a:xfrm>
            <a:solidFill>
              <a:schemeClr val="bg2"/>
            </a:solidFill>
          </p:grpSpPr>
          <p:sp>
            <p:nvSpPr>
              <p:cNvPr id="66" name="Freeform 65">
                <a:extLst>
                  <a:ext uri="{FF2B5EF4-FFF2-40B4-BE49-F238E27FC236}">
                    <a16:creationId xmlns:a16="http://schemas.microsoft.com/office/drawing/2014/main" id="{0827FA49-FF3F-E748-90A2-E296F248312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5252A8F9-6F7A-DC42-A65D-99EC4AAFE09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534D740F-47B0-634E-9B21-4400BD3021E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B384EDB9-F6AA-B14D-A31C-94E979128B5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255DEF55-4F3A-CF43-AF67-F8ED5DEC7E5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0" name="Group 59">
              <a:extLst>
                <a:ext uri="{FF2B5EF4-FFF2-40B4-BE49-F238E27FC236}">
                  <a16:creationId xmlns:a16="http://schemas.microsoft.com/office/drawing/2014/main" id="{877954AA-5236-994A-B453-9931DE50BFFA}"/>
                </a:ext>
              </a:extLst>
            </p:cNvPr>
            <p:cNvGrpSpPr/>
            <p:nvPr/>
          </p:nvGrpSpPr>
          <p:grpSpPr>
            <a:xfrm>
              <a:off x="968312" y="4785947"/>
              <a:ext cx="573946" cy="274194"/>
              <a:chOff x="4186345" y="-863385"/>
              <a:chExt cx="1807247" cy="863385"/>
            </a:xfrm>
            <a:solidFill>
              <a:schemeClr val="accent1"/>
            </a:solidFill>
          </p:grpSpPr>
          <p:sp>
            <p:nvSpPr>
              <p:cNvPr id="61" name="Freeform 60">
                <a:extLst>
                  <a:ext uri="{FF2B5EF4-FFF2-40B4-BE49-F238E27FC236}">
                    <a16:creationId xmlns:a16="http://schemas.microsoft.com/office/drawing/2014/main" id="{393F7147-3592-D644-BAF2-3F2BA5D73B1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54C61F52-FACB-BD41-B412-9D67E5E4629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17E0AC60-4BCB-5446-B069-DB9A4B8720A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95FEEAAE-5747-7146-97D9-462E9BD1180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AFAB96EF-8018-8345-B97C-552A173025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4" name="Graphic 3">
            <a:extLst>
              <a:ext uri="{FF2B5EF4-FFF2-40B4-BE49-F238E27FC236}">
                <a16:creationId xmlns:a16="http://schemas.microsoft.com/office/drawing/2014/main" id="{274D2F56-5868-E064-A573-2A5178E2F2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grpSp>
        <p:nvGrpSpPr>
          <p:cNvPr id="6" name="Group 5">
            <a:extLst>
              <a:ext uri="{FF2B5EF4-FFF2-40B4-BE49-F238E27FC236}">
                <a16:creationId xmlns:a16="http://schemas.microsoft.com/office/drawing/2014/main" id="{94FBF9BD-4E19-A063-A497-84ED6726BE03}"/>
              </a:ext>
            </a:extLst>
          </p:cNvPr>
          <p:cNvGrpSpPr/>
          <p:nvPr userDrawn="1"/>
        </p:nvGrpSpPr>
        <p:grpSpPr>
          <a:xfrm>
            <a:off x="536418" y="4785947"/>
            <a:ext cx="1005840" cy="274194"/>
            <a:chOff x="536418" y="4785947"/>
            <a:chExt cx="1005840" cy="274194"/>
          </a:xfrm>
        </p:grpSpPr>
        <p:grpSp>
          <p:nvGrpSpPr>
            <p:cNvPr id="7" name="Group 6">
              <a:extLst>
                <a:ext uri="{FF2B5EF4-FFF2-40B4-BE49-F238E27FC236}">
                  <a16:creationId xmlns:a16="http://schemas.microsoft.com/office/drawing/2014/main" id="{457C5328-CC60-3719-B582-E888C65D212F}"/>
                </a:ext>
              </a:extLst>
            </p:cNvPr>
            <p:cNvGrpSpPr/>
            <p:nvPr/>
          </p:nvGrpSpPr>
          <p:grpSpPr>
            <a:xfrm>
              <a:off x="536418" y="4930673"/>
              <a:ext cx="386220" cy="86649"/>
              <a:chOff x="2826390" y="-407669"/>
              <a:chExt cx="1216132" cy="272841"/>
            </a:xfrm>
            <a:solidFill>
              <a:schemeClr val="bg2"/>
            </a:solidFill>
          </p:grpSpPr>
          <p:sp>
            <p:nvSpPr>
              <p:cNvPr id="15" name="Freeform 65">
                <a:extLst>
                  <a:ext uri="{FF2B5EF4-FFF2-40B4-BE49-F238E27FC236}">
                    <a16:creationId xmlns:a16="http://schemas.microsoft.com/office/drawing/2014/main" id="{843FC9DF-568D-F195-B319-4CC957CD786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18" name="Freeform 66">
                <a:extLst>
                  <a:ext uri="{FF2B5EF4-FFF2-40B4-BE49-F238E27FC236}">
                    <a16:creationId xmlns:a16="http://schemas.microsoft.com/office/drawing/2014/main" id="{DA99AE8B-FAD0-A2B3-80A3-F95F65FC06D4}"/>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1" name="Freeform 67">
                <a:extLst>
                  <a:ext uri="{FF2B5EF4-FFF2-40B4-BE49-F238E27FC236}">
                    <a16:creationId xmlns:a16="http://schemas.microsoft.com/office/drawing/2014/main" id="{88373874-D314-A136-942B-40F770E03A44}"/>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2" name="Freeform 68">
                <a:extLst>
                  <a:ext uri="{FF2B5EF4-FFF2-40B4-BE49-F238E27FC236}">
                    <a16:creationId xmlns:a16="http://schemas.microsoft.com/office/drawing/2014/main" id="{4FDDB264-54EF-9515-17CB-F7866391FA5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3" name="Freeform 69">
                <a:extLst>
                  <a:ext uri="{FF2B5EF4-FFF2-40B4-BE49-F238E27FC236}">
                    <a16:creationId xmlns:a16="http://schemas.microsoft.com/office/drawing/2014/main" id="{6F112A72-19A8-A0AB-1368-1DB1915776B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C0495C44-9DC5-16F4-7DD2-7F8358A22A79}"/>
                </a:ext>
              </a:extLst>
            </p:cNvPr>
            <p:cNvGrpSpPr/>
            <p:nvPr/>
          </p:nvGrpSpPr>
          <p:grpSpPr>
            <a:xfrm>
              <a:off x="968312" y="4785947"/>
              <a:ext cx="573946" cy="274194"/>
              <a:chOff x="4186345" y="-863385"/>
              <a:chExt cx="1807247" cy="863385"/>
            </a:xfrm>
            <a:solidFill>
              <a:schemeClr val="accent1"/>
            </a:solidFill>
          </p:grpSpPr>
          <p:sp>
            <p:nvSpPr>
              <p:cNvPr id="9" name="Freeform 60">
                <a:extLst>
                  <a:ext uri="{FF2B5EF4-FFF2-40B4-BE49-F238E27FC236}">
                    <a16:creationId xmlns:a16="http://schemas.microsoft.com/office/drawing/2014/main" id="{AECAFEDE-A723-2505-CBCA-891CBFA3341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0" name="Freeform 61">
                <a:extLst>
                  <a:ext uri="{FF2B5EF4-FFF2-40B4-BE49-F238E27FC236}">
                    <a16:creationId xmlns:a16="http://schemas.microsoft.com/office/drawing/2014/main" id="{CA31B2B0-8D21-A9DE-AD72-2BBAEC932516}"/>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1" name="Freeform 62">
                <a:extLst>
                  <a:ext uri="{FF2B5EF4-FFF2-40B4-BE49-F238E27FC236}">
                    <a16:creationId xmlns:a16="http://schemas.microsoft.com/office/drawing/2014/main" id="{7F24712B-7745-A98C-0FBE-9AB98C85B5A5}"/>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2" name="Freeform 63">
                <a:extLst>
                  <a:ext uri="{FF2B5EF4-FFF2-40B4-BE49-F238E27FC236}">
                    <a16:creationId xmlns:a16="http://schemas.microsoft.com/office/drawing/2014/main" id="{39144364-B7BD-985D-3084-0E012A6F3886}"/>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4" name="Freeform 64">
                <a:extLst>
                  <a:ext uri="{FF2B5EF4-FFF2-40B4-BE49-F238E27FC236}">
                    <a16:creationId xmlns:a16="http://schemas.microsoft.com/office/drawing/2014/main" id="{7709A099-D721-C0AA-43F0-A16D488197C7}"/>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26" name="Text Placeholder 38">
            <a:extLst>
              <a:ext uri="{FF2B5EF4-FFF2-40B4-BE49-F238E27FC236}">
                <a16:creationId xmlns:a16="http://schemas.microsoft.com/office/drawing/2014/main" id="{30BD04A4-5798-0FE4-597A-6E6DEF06ADC2}"/>
              </a:ext>
            </a:extLst>
          </p:cNvPr>
          <p:cNvSpPr>
            <a:spLocks noGrp="1"/>
          </p:cNvSpPr>
          <p:nvPr>
            <p:ph type="body" sz="quarter" idx="14" hasCustomPrompt="1"/>
          </p:nvPr>
        </p:nvSpPr>
        <p:spPr>
          <a:xfrm>
            <a:off x="6895069" y="4755832"/>
            <a:ext cx="2054197" cy="288131"/>
          </a:xfrm>
          <a:prstGeom prst="rect">
            <a:avLst/>
          </a:prstGeom>
        </p:spPr>
        <p:txBody>
          <a:bodyPr lIns="91420" tIns="45710" rIns="91420" bIns="45710"/>
          <a:lstStyle>
            <a:lvl1pPr marL="0" indent="0" algn="r" defTabSz="684213" rtl="0" eaLnBrk="1" fontAlgn="base" hangingPunct="1">
              <a:lnSpc>
                <a:spcPct val="95000"/>
              </a:lnSpc>
              <a:spcBef>
                <a:spcPts val="1075"/>
              </a:spcBef>
              <a:spcAft>
                <a:spcPct val="0"/>
              </a:spcAft>
              <a:buClr>
                <a:schemeClr val="tx2"/>
              </a:buClr>
              <a:buSzPct val="90000"/>
              <a:buFontTx/>
              <a:buNone/>
              <a:defRPr lang="en-US" sz="1200" b="0" i="0" kern="1200" dirty="0">
                <a:solidFill>
                  <a:schemeClr val="bg2"/>
                </a:solidFill>
                <a:latin typeface="+mn-lt"/>
                <a:ea typeface="+mn-ea"/>
                <a:cs typeface="CiscoSansTT Light" panose="020B0503020201020303"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r>
              <a:rPr lang="en-US" sz="1400" dirty="0"/>
              <a:t>Session ID</a:t>
            </a:r>
          </a:p>
        </p:txBody>
      </p:sp>
    </p:spTree>
    <p:extLst>
      <p:ext uri="{BB962C8B-B14F-4D97-AF65-F5344CB8AC3E}">
        <p14:creationId xmlns:p14="http://schemas.microsoft.com/office/powerpoint/2010/main" val="27472790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Subtitle and Bullet_Dark">
    <p:bg>
      <p:bgPr>
        <a:solidFill>
          <a:schemeClr val="bg1"/>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2"/>
                </a:solidFill>
                <a:latin typeface="+mj-lt"/>
                <a:ea typeface="CiscoSansTT Light" panose="020B0503020201020303" pitchFamily="34" charset="0"/>
                <a:cs typeface="CiscoSansTT Light" panose="020B0503020201020303" pitchFamily="34" charset="0"/>
              </a:defRPr>
            </a:lvl1pPr>
          </a:lstStyle>
          <a:p>
            <a:r>
              <a:rPr lang="en-GB"/>
              <a:t>Click to edit Master title style</a:t>
            </a:r>
            <a:endParaRPr lang="en-US" dirty="0"/>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bg2"/>
              </a:buClr>
              <a:buSzPct val="80000"/>
              <a:buFont typeface="Arial"/>
              <a:buChar char="•"/>
              <a:defRPr lang="en-US" sz="2000" b="0" i="0" kern="1200" dirty="0">
                <a:solidFill>
                  <a:schemeClr val="bg2"/>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bg2"/>
              </a:buClr>
              <a:buSzPct val="80000"/>
              <a:buFont typeface="Arial"/>
              <a:buChar char="•"/>
              <a:defRPr lang="en-US" sz="1800" b="0" i="0" kern="1200" dirty="0">
                <a:solidFill>
                  <a:schemeClr val="bg2"/>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bg2"/>
              </a:buClr>
              <a:buSzPct val="80000"/>
              <a:buFont typeface="Arial"/>
              <a:buChar char="•"/>
              <a:defRPr lang="en-US" sz="1600" b="0" i="0" kern="1200" dirty="0">
                <a:solidFill>
                  <a:schemeClr val="bg2"/>
                </a:solidFill>
                <a:latin typeface="+mn-lt"/>
                <a:ea typeface="CiscoSansTT Thin" charset="0"/>
                <a:cs typeface="CiscoSansTT Thin" charset="0"/>
              </a:defRPr>
            </a:lvl3pPr>
            <a:lvl4pPr marL="503238" indent="-169863" algn="l" defTabSz="684213" rtl="0" eaLnBrk="1" fontAlgn="base" hangingPunct="1">
              <a:lnSpc>
                <a:spcPct val="95000"/>
              </a:lnSpc>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10" name="Text Placeholder 5"/>
          <p:cNvSpPr>
            <a:spLocks noGrp="1"/>
          </p:cNvSpPr>
          <p:nvPr>
            <p:ph type="body" sz="quarter" idx="12"/>
          </p:nvPr>
        </p:nvSpPr>
        <p:spPr>
          <a:xfrm>
            <a:off x="443997" y="858908"/>
            <a:ext cx="8266112" cy="381000"/>
          </a:xfrm>
          <a:prstGeom prst="rect">
            <a:avLst/>
          </a:prstGeom>
        </p:spPr>
        <p:txBody>
          <a:bodyPr/>
          <a:lstStyle>
            <a:lvl1pPr marL="1785" indent="0">
              <a:buNone/>
              <a:defRPr lang="en-US" sz="1800" kern="1200" dirty="0" smtClean="0">
                <a:solidFill>
                  <a:schemeClr val="bg2"/>
                </a:solidFill>
                <a:latin typeface="+mj-lt"/>
                <a:ea typeface="+mn-ea"/>
                <a:cs typeface="+mn-cs"/>
                <a:sym typeface="Arial" pitchFamily="34" charset="0"/>
              </a:defRPr>
            </a:lvl1pPr>
          </a:lstStyle>
          <a:p>
            <a:pPr lvl="0"/>
            <a:r>
              <a:rPr lang="en-GB"/>
              <a:t>Click to edit Master text styles</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bg2"/>
                </a:solidFill>
                <a:latin typeface="+mn-lt"/>
                <a:ea typeface="+mn-ea"/>
                <a:cs typeface="CiscoSans Thin"/>
              </a:defRPr>
            </a:lvl1pPr>
          </a:lstStyle>
          <a:p>
            <a:fld id="{96A97DD0-5BE7-4856-A2A9-C42C6688E607}" type="slidenum">
              <a:rPr lang="en-US" smtClean="0"/>
              <a:pPr/>
              <a:t>‹#›</a:t>
            </a:fld>
            <a:endParaRPr lang="en-US" dirty="0"/>
          </a:p>
        </p:txBody>
      </p:sp>
      <p:pic>
        <p:nvPicPr>
          <p:cNvPr id="2" name="Picture 1">
            <a:extLst>
              <a:ext uri="{FF2B5EF4-FFF2-40B4-BE49-F238E27FC236}">
                <a16:creationId xmlns:a16="http://schemas.microsoft.com/office/drawing/2014/main" id="{F473D575-0567-3111-8DDA-8DD9A0CCF4BA}"/>
              </a:ext>
            </a:extLst>
          </p:cNvPr>
          <p:cNvPicPr>
            <a:picLocks noChangeAspect="1"/>
          </p:cNvPicPr>
          <p:nvPr/>
        </p:nvPicPr>
        <p:blipFill>
          <a:blip r:embed="rId2"/>
          <a:stretch>
            <a:fillRect/>
          </a:stretch>
        </p:blipFill>
        <p:spPr>
          <a:xfrm>
            <a:off x="0" y="0"/>
            <a:ext cx="9144000" cy="165100"/>
          </a:xfrm>
          <a:prstGeom prst="rect">
            <a:avLst/>
          </a:prstGeom>
        </p:spPr>
      </p:pic>
      <p:grpSp>
        <p:nvGrpSpPr>
          <p:cNvPr id="3" name="Group 2">
            <a:extLst>
              <a:ext uri="{FF2B5EF4-FFF2-40B4-BE49-F238E27FC236}">
                <a16:creationId xmlns:a16="http://schemas.microsoft.com/office/drawing/2014/main" id="{E534BC9E-DD41-5399-0A86-AF3716A7F82B}"/>
              </a:ext>
            </a:extLst>
          </p:cNvPr>
          <p:cNvGrpSpPr/>
          <p:nvPr/>
        </p:nvGrpSpPr>
        <p:grpSpPr>
          <a:xfrm>
            <a:off x="536418" y="4785947"/>
            <a:ext cx="1005840" cy="274194"/>
            <a:chOff x="536418" y="4785947"/>
            <a:chExt cx="1005840" cy="274194"/>
          </a:xfrm>
        </p:grpSpPr>
        <p:grpSp>
          <p:nvGrpSpPr>
            <p:cNvPr id="4" name="Group 3">
              <a:extLst>
                <a:ext uri="{FF2B5EF4-FFF2-40B4-BE49-F238E27FC236}">
                  <a16:creationId xmlns:a16="http://schemas.microsoft.com/office/drawing/2014/main" id="{75628E1B-56E9-C253-35BF-0BBFD5F88F0B}"/>
                </a:ext>
              </a:extLst>
            </p:cNvPr>
            <p:cNvGrpSpPr/>
            <p:nvPr/>
          </p:nvGrpSpPr>
          <p:grpSpPr>
            <a:xfrm>
              <a:off x="536418" y="4930673"/>
              <a:ext cx="386220" cy="86649"/>
              <a:chOff x="2826390" y="-407669"/>
              <a:chExt cx="1216132" cy="272841"/>
            </a:xfrm>
            <a:solidFill>
              <a:schemeClr val="bg2"/>
            </a:solidFill>
          </p:grpSpPr>
          <p:sp>
            <p:nvSpPr>
              <p:cNvPr id="30" name="Freeform 29">
                <a:extLst>
                  <a:ext uri="{FF2B5EF4-FFF2-40B4-BE49-F238E27FC236}">
                    <a16:creationId xmlns:a16="http://schemas.microsoft.com/office/drawing/2014/main" id="{D59249A1-76FA-D601-C21D-B89C098C411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BA5BDEA1-5B80-0CA0-A7E2-8DC05581C18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4E89108F-AE03-5CE3-AE80-1759D169421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CCB9D3E2-1BB7-A40F-7D07-2B9D0F75EB7D}"/>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BC0BA622-0C71-ECCA-9E2F-7774AB5D743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68A1A49E-B520-54B1-89F1-2A906B475C18}"/>
                </a:ext>
              </a:extLst>
            </p:cNvPr>
            <p:cNvGrpSpPr/>
            <p:nvPr/>
          </p:nvGrpSpPr>
          <p:grpSpPr>
            <a:xfrm>
              <a:off x="968312" y="4785947"/>
              <a:ext cx="573946" cy="274194"/>
              <a:chOff x="4186345" y="-863385"/>
              <a:chExt cx="1807247" cy="863385"/>
            </a:xfrm>
            <a:solidFill>
              <a:schemeClr val="accent1"/>
            </a:solidFill>
          </p:grpSpPr>
          <p:sp>
            <p:nvSpPr>
              <p:cNvPr id="7" name="Freeform 6">
                <a:extLst>
                  <a:ext uri="{FF2B5EF4-FFF2-40B4-BE49-F238E27FC236}">
                    <a16:creationId xmlns:a16="http://schemas.microsoft.com/office/drawing/2014/main" id="{9177787D-0E41-9280-B6B7-4EBA00B5D5C0}"/>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0157AA2A-1182-8327-9239-B772E5F2718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38F258F1-3C90-78CB-53E9-EB64CA8A84C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FDBEC16A-9181-C995-7DE4-FFC1AD596EF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D8A5E5FB-91B7-28AE-851A-54BACA0038A7}"/>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17" name="Picture 16">
            <a:extLst>
              <a:ext uri="{FF2B5EF4-FFF2-40B4-BE49-F238E27FC236}">
                <a16:creationId xmlns:a16="http://schemas.microsoft.com/office/drawing/2014/main" id="{582EDBEC-86B3-935A-407D-DD49074473CE}"/>
              </a:ext>
            </a:extLst>
          </p:cNvPr>
          <p:cNvPicPr>
            <a:picLocks noChangeAspect="1"/>
          </p:cNvPicPr>
          <p:nvPr userDrawn="1"/>
        </p:nvPicPr>
        <p:blipFill>
          <a:blip r:embed="rId2"/>
          <a:stretch>
            <a:fillRect/>
          </a:stretch>
        </p:blipFill>
        <p:spPr>
          <a:xfrm>
            <a:off x="0" y="0"/>
            <a:ext cx="9144000" cy="165100"/>
          </a:xfrm>
          <a:prstGeom prst="rect">
            <a:avLst/>
          </a:prstGeom>
        </p:spPr>
      </p:pic>
      <p:grpSp>
        <p:nvGrpSpPr>
          <p:cNvPr id="18" name="Group 17">
            <a:extLst>
              <a:ext uri="{FF2B5EF4-FFF2-40B4-BE49-F238E27FC236}">
                <a16:creationId xmlns:a16="http://schemas.microsoft.com/office/drawing/2014/main" id="{174346C0-2836-359D-C9A3-1D7B934159BB}"/>
              </a:ext>
            </a:extLst>
          </p:cNvPr>
          <p:cNvGrpSpPr/>
          <p:nvPr userDrawn="1"/>
        </p:nvGrpSpPr>
        <p:grpSpPr>
          <a:xfrm>
            <a:off x="536418" y="4785947"/>
            <a:ext cx="1005840" cy="274194"/>
            <a:chOff x="536418" y="4785947"/>
            <a:chExt cx="1005840" cy="274194"/>
          </a:xfrm>
        </p:grpSpPr>
        <p:grpSp>
          <p:nvGrpSpPr>
            <p:cNvPr id="19" name="Group 18">
              <a:extLst>
                <a:ext uri="{FF2B5EF4-FFF2-40B4-BE49-F238E27FC236}">
                  <a16:creationId xmlns:a16="http://schemas.microsoft.com/office/drawing/2014/main" id="{98BE1F24-0D64-4DCE-4ABA-4C6714CE66C7}"/>
                </a:ext>
              </a:extLst>
            </p:cNvPr>
            <p:cNvGrpSpPr/>
            <p:nvPr/>
          </p:nvGrpSpPr>
          <p:grpSpPr>
            <a:xfrm>
              <a:off x="536418" y="4930673"/>
              <a:ext cx="386220" cy="86649"/>
              <a:chOff x="2826390" y="-407669"/>
              <a:chExt cx="1216132" cy="272841"/>
            </a:xfrm>
            <a:solidFill>
              <a:schemeClr val="bg2"/>
            </a:solidFill>
          </p:grpSpPr>
          <p:sp>
            <p:nvSpPr>
              <p:cNvPr id="26" name="Freeform 29">
                <a:extLst>
                  <a:ext uri="{FF2B5EF4-FFF2-40B4-BE49-F238E27FC236}">
                    <a16:creationId xmlns:a16="http://schemas.microsoft.com/office/drawing/2014/main" id="{CF0991E2-BA26-9F21-81BB-241D4678AAB8}"/>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7" name="Freeform 30">
                <a:extLst>
                  <a:ext uri="{FF2B5EF4-FFF2-40B4-BE49-F238E27FC236}">
                    <a16:creationId xmlns:a16="http://schemas.microsoft.com/office/drawing/2014/main" id="{FD916514-AA5F-1D8F-D689-1FB2876CEEB2}"/>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5" name="Freeform 31">
                <a:extLst>
                  <a:ext uri="{FF2B5EF4-FFF2-40B4-BE49-F238E27FC236}">
                    <a16:creationId xmlns:a16="http://schemas.microsoft.com/office/drawing/2014/main" id="{7AED53FB-7233-9D81-48BE-C5395DE3EF0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6" name="Freeform 32">
                <a:extLst>
                  <a:ext uri="{FF2B5EF4-FFF2-40B4-BE49-F238E27FC236}">
                    <a16:creationId xmlns:a16="http://schemas.microsoft.com/office/drawing/2014/main" id="{E9B4F77A-AFF6-1A3D-CE00-CF243C481C9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7" name="Freeform 33">
                <a:extLst>
                  <a:ext uri="{FF2B5EF4-FFF2-40B4-BE49-F238E27FC236}">
                    <a16:creationId xmlns:a16="http://schemas.microsoft.com/office/drawing/2014/main" id="{74627CBD-6B6E-7DDD-8CEE-43BFA6A43E4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0" name="Group 19">
              <a:extLst>
                <a:ext uri="{FF2B5EF4-FFF2-40B4-BE49-F238E27FC236}">
                  <a16:creationId xmlns:a16="http://schemas.microsoft.com/office/drawing/2014/main" id="{D50A759F-4486-8698-F297-E9622AEBB990}"/>
                </a:ext>
              </a:extLst>
            </p:cNvPr>
            <p:cNvGrpSpPr/>
            <p:nvPr/>
          </p:nvGrpSpPr>
          <p:grpSpPr>
            <a:xfrm>
              <a:off x="968312" y="4785947"/>
              <a:ext cx="573946" cy="274194"/>
              <a:chOff x="4186345" y="-863385"/>
              <a:chExt cx="1807247" cy="863385"/>
            </a:xfrm>
            <a:solidFill>
              <a:schemeClr val="accent1"/>
            </a:solidFill>
          </p:grpSpPr>
          <p:sp>
            <p:nvSpPr>
              <p:cNvPr id="21" name="Freeform 6">
                <a:extLst>
                  <a:ext uri="{FF2B5EF4-FFF2-40B4-BE49-F238E27FC236}">
                    <a16:creationId xmlns:a16="http://schemas.microsoft.com/office/drawing/2014/main" id="{7D06FD32-DF1E-54AA-B081-D2C98F56D0E2}"/>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2" name="Freeform 7">
                <a:extLst>
                  <a:ext uri="{FF2B5EF4-FFF2-40B4-BE49-F238E27FC236}">
                    <a16:creationId xmlns:a16="http://schemas.microsoft.com/office/drawing/2014/main" id="{EF265888-E014-55CE-95AD-9063F321F52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3" name="Freeform 10">
                <a:extLst>
                  <a:ext uri="{FF2B5EF4-FFF2-40B4-BE49-F238E27FC236}">
                    <a16:creationId xmlns:a16="http://schemas.microsoft.com/office/drawing/2014/main" id="{D21BEA63-5A64-BE05-8426-6DDD45935BE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4" name="Freeform 27">
                <a:extLst>
                  <a:ext uri="{FF2B5EF4-FFF2-40B4-BE49-F238E27FC236}">
                    <a16:creationId xmlns:a16="http://schemas.microsoft.com/office/drawing/2014/main" id="{4E4C028B-AD9C-FDD9-AA72-45F520CC37C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5" name="Freeform 28">
                <a:extLst>
                  <a:ext uri="{FF2B5EF4-FFF2-40B4-BE49-F238E27FC236}">
                    <a16:creationId xmlns:a16="http://schemas.microsoft.com/office/drawing/2014/main" id="{A4621B30-FA5D-1342-C18F-4A2FB195CA7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8" name="Rectangle 4">
            <a:extLst>
              <a:ext uri="{FF2B5EF4-FFF2-40B4-BE49-F238E27FC236}">
                <a16:creationId xmlns:a16="http://schemas.microsoft.com/office/drawing/2014/main" id="{53716D96-02D3-560A-203C-E783AC5114ED}"/>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2" name="Footer Placeholder 2">
            <a:extLst>
              <a:ext uri="{FF2B5EF4-FFF2-40B4-BE49-F238E27FC236}">
                <a16:creationId xmlns:a16="http://schemas.microsoft.com/office/drawing/2014/main" id="{06E3E4FF-3C9C-AC3B-9C39-4C06F5201FC5}"/>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2"/>
                </a:solidFill>
                <a:latin typeface="+mn-lt"/>
                <a:cs typeface="CiscoSans Thin"/>
              </a:defRPr>
            </a:lvl1pPr>
          </a:lstStyle>
          <a:p>
            <a:pPr defTabSz="610744"/>
            <a:r>
              <a:rPr lang="en-GB"/>
              <a:t>DEVWKS-1700</a:t>
            </a:r>
            <a:endParaRPr lang="en-GB" dirty="0"/>
          </a:p>
        </p:txBody>
      </p:sp>
    </p:spTree>
    <p:extLst>
      <p:ext uri="{BB962C8B-B14F-4D97-AF65-F5344CB8AC3E}">
        <p14:creationId xmlns:p14="http://schemas.microsoft.com/office/powerpoint/2010/main" val="8289651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45200" y="1205898"/>
            <a:ext cx="3886200" cy="3083094"/>
          </a:xfrm>
          <a:prstGeom prst="rect">
            <a:avLst/>
          </a:prstGeom>
        </p:spPr>
        <p:txBody>
          <a:bodyPr lIns="91440" tIns="45710" rIns="0" bIns="45710">
            <a:noAutofit/>
          </a:bodyPr>
          <a:lstStyle>
            <a:lvl1pPr marL="115888" indent="-115888">
              <a:lnSpc>
                <a:spcPct val="95000"/>
              </a:lnSpc>
              <a:spcBef>
                <a:spcPts val="1075"/>
              </a:spcBef>
              <a:buClr>
                <a:schemeClr val="tx1"/>
              </a:buClr>
              <a:buSzPct val="60000"/>
              <a:buFont typeface="Arial"/>
              <a:buChar char="•"/>
              <a:defRPr sz="2000" b="0" i="0">
                <a:solidFill>
                  <a:schemeClr val="tx1"/>
                </a:solidFill>
                <a:latin typeface="+mn-lt"/>
                <a:cs typeface="CiscoSans ExtraLight"/>
              </a:defRPr>
            </a:lvl1pPr>
            <a:lvl2pPr marL="231775" indent="-111125">
              <a:lnSpc>
                <a:spcPct val="95000"/>
              </a:lnSpc>
              <a:spcBef>
                <a:spcPts val="600"/>
              </a:spcBef>
              <a:buClr>
                <a:schemeClr val="tx1"/>
              </a:buClr>
              <a:buSzPct val="60000"/>
              <a:buFont typeface="Arial"/>
              <a:buChar char="•"/>
              <a:defRPr sz="1800" b="0" i="0">
                <a:solidFill>
                  <a:schemeClr val="tx1"/>
                </a:solidFill>
                <a:latin typeface="+mn-lt"/>
                <a:cs typeface="CiscoSans ExtraLight"/>
              </a:defRPr>
            </a:lvl2pPr>
            <a:lvl3pPr marL="341313" indent="-114300">
              <a:spcBef>
                <a:spcPts val="600"/>
              </a:spcBef>
              <a:buClr>
                <a:schemeClr val="tx1"/>
              </a:buClr>
              <a:buSzPct val="60000"/>
              <a:buFont typeface="Arial"/>
              <a:buChar char="•"/>
              <a:tabLst/>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CiscoSansTT Light" panose="020B0503020201020303" pitchFamily="34" charset="0"/>
                <a:cs typeface="CiscoSans ExtraLight"/>
              </a:defRPr>
            </a:lvl4pPr>
            <a:lvl5pPr marL="631825" indent="-114300">
              <a:buClr>
                <a:schemeClr val="tx1"/>
              </a:buClr>
              <a:buSzPct val="60000"/>
              <a:buFont typeface="Arial"/>
              <a:buChar char="•"/>
              <a:defRPr sz="1200" b="0" i="0">
                <a:solidFill>
                  <a:schemeClr val="tx1"/>
                </a:solidFill>
                <a:latin typeface="CiscoSansTT Light" panose="020B0503020201020303" pitchFamily="34" charset="0"/>
                <a:cs typeface="CiscoSans ExtraLight"/>
              </a:defRPr>
            </a:lvl5pPr>
          </a:lstStyle>
          <a:p>
            <a:pPr lvl="0"/>
            <a:r>
              <a:rPr lang="en-US" dirty="0"/>
              <a:t>Click to edit Master text styles</a:t>
            </a:r>
          </a:p>
          <a:p>
            <a:pPr lvl="1"/>
            <a:r>
              <a:rPr lang="en-US" dirty="0"/>
              <a:t>Second level</a:t>
            </a:r>
          </a:p>
          <a:p>
            <a:pPr lvl="2"/>
            <a:r>
              <a:rPr lang="en-US" dirty="0"/>
              <a:t>Third level</a:t>
            </a:r>
          </a:p>
        </p:txBody>
      </p:sp>
      <p:sp>
        <p:nvSpPr>
          <p:cNvPr id="5" name="Title Placeholder 5"/>
          <p:cNvSpPr>
            <a:spLocks noGrp="1"/>
          </p:cNvSpPr>
          <p:nvPr>
            <p:ph type="title"/>
          </p:nvPr>
        </p:nvSpPr>
        <p:spPr bwMode="auto">
          <a:xfrm>
            <a:off x="445200" y="192024"/>
            <a:ext cx="8257475"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bg1"/>
                </a:solidFill>
                <a:latin typeface="+mj-lt"/>
              </a:defRPr>
            </a:lvl1pPr>
          </a:lstStyle>
          <a:p>
            <a:pPr lvl="0"/>
            <a:r>
              <a:rPr lang="en-GB"/>
              <a:t>Click to edit Master title style</a:t>
            </a:r>
            <a:endParaRPr lang="en-GB"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Text Placeholder 3"/>
          <p:cNvSpPr>
            <a:spLocks noGrp="1"/>
          </p:cNvSpPr>
          <p:nvPr>
            <p:ph type="body" sz="quarter" idx="12" hasCustomPrompt="1"/>
          </p:nvPr>
        </p:nvSpPr>
        <p:spPr>
          <a:xfrm>
            <a:off x="4843616" y="1205898"/>
            <a:ext cx="3886200" cy="3083094"/>
          </a:xfrm>
          <a:prstGeom prst="rect">
            <a:avLst/>
          </a:prstGeom>
        </p:spPr>
        <p:txBody>
          <a:bodyPr lIns="91440" tIns="45710" rIns="0" bIns="45710">
            <a:noAutofit/>
          </a:bodyPr>
          <a:lstStyle>
            <a:lvl1pPr marL="115888" indent="-115888">
              <a:lnSpc>
                <a:spcPct val="95000"/>
              </a:lnSpc>
              <a:spcBef>
                <a:spcPts val="1075"/>
              </a:spcBef>
              <a:buClr>
                <a:schemeClr val="tx1"/>
              </a:buClr>
              <a:buSzPct val="60000"/>
              <a:buFont typeface="Arial"/>
              <a:buChar char="•"/>
              <a:defRPr sz="2000" b="0" i="0">
                <a:solidFill>
                  <a:schemeClr val="tx1"/>
                </a:solidFill>
                <a:latin typeface="+mn-lt"/>
                <a:cs typeface="CiscoSans ExtraLight"/>
              </a:defRPr>
            </a:lvl1pPr>
            <a:lvl2pPr marL="231775" indent="-111125">
              <a:lnSpc>
                <a:spcPct val="95000"/>
              </a:lnSpc>
              <a:spcBef>
                <a:spcPts val="600"/>
              </a:spcBef>
              <a:buClr>
                <a:schemeClr val="tx1"/>
              </a:buClr>
              <a:buSzPct val="60000"/>
              <a:buFont typeface="Arial"/>
              <a:buChar char="•"/>
              <a:defRPr sz="1800" b="0" i="0">
                <a:solidFill>
                  <a:schemeClr val="tx1"/>
                </a:solidFill>
                <a:latin typeface="+mn-lt"/>
                <a:cs typeface="CiscoSans ExtraLight"/>
              </a:defRPr>
            </a:lvl2pPr>
            <a:lvl3pPr marL="341313" indent="-114300">
              <a:spcBef>
                <a:spcPts val="600"/>
              </a:spcBef>
              <a:buClr>
                <a:schemeClr val="tx1"/>
              </a:buClr>
              <a:buSzPct val="60000"/>
              <a:buFont typeface="Arial"/>
              <a:buChar char="•"/>
              <a:tabLst/>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CiscoSansTT Light" panose="020B0503020201020303" pitchFamily="34" charset="0"/>
                <a:cs typeface="CiscoSans ExtraLight"/>
              </a:defRPr>
            </a:lvl4pPr>
            <a:lvl5pPr marL="631825" indent="-114300">
              <a:buClr>
                <a:schemeClr val="tx1"/>
              </a:buClr>
              <a:buSzPct val="60000"/>
              <a:buFont typeface="Arial"/>
              <a:buChar char="•"/>
              <a:defRPr sz="1200" b="0" i="0">
                <a:solidFill>
                  <a:schemeClr val="tx1"/>
                </a:solidFill>
                <a:latin typeface="CiscoSansTT Light" panose="020B0503020201020303" pitchFamily="34" charset="0"/>
                <a:cs typeface="CiscoSans ExtraLight"/>
              </a:defRPr>
            </a:lvl5pPr>
          </a:lstStyle>
          <a:p>
            <a:pPr lvl="0"/>
            <a:r>
              <a:rPr lang="en-US" dirty="0"/>
              <a:t>Click to edit Master text styles</a:t>
            </a:r>
          </a:p>
          <a:p>
            <a:pPr lvl="1"/>
            <a:r>
              <a:rPr lang="en-US" dirty="0"/>
              <a:t>Second level</a:t>
            </a:r>
          </a:p>
          <a:p>
            <a:pPr lvl="2"/>
            <a:r>
              <a:rPr lang="en-US" dirty="0"/>
              <a:t>Third level</a:t>
            </a:r>
          </a:p>
        </p:txBody>
      </p:sp>
      <p:grpSp>
        <p:nvGrpSpPr>
          <p:cNvPr id="14" name="Group 13">
            <a:extLst>
              <a:ext uri="{FF2B5EF4-FFF2-40B4-BE49-F238E27FC236}">
                <a16:creationId xmlns:a16="http://schemas.microsoft.com/office/drawing/2014/main" id="{8038D1F5-1170-364A-8D3F-6654EB2B237B}"/>
              </a:ext>
            </a:extLst>
          </p:cNvPr>
          <p:cNvGrpSpPr/>
          <p:nvPr/>
        </p:nvGrpSpPr>
        <p:grpSpPr>
          <a:xfrm>
            <a:off x="536418" y="4785947"/>
            <a:ext cx="1005840" cy="274194"/>
            <a:chOff x="536418" y="4785947"/>
            <a:chExt cx="1005840" cy="274194"/>
          </a:xfrm>
        </p:grpSpPr>
        <p:grpSp>
          <p:nvGrpSpPr>
            <p:cNvPr id="15" name="Group 14">
              <a:extLst>
                <a:ext uri="{FF2B5EF4-FFF2-40B4-BE49-F238E27FC236}">
                  <a16:creationId xmlns:a16="http://schemas.microsoft.com/office/drawing/2014/main" id="{A92DCFF1-C52C-AE4B-9BF3-8D6DAF0B6C79}"/>
                </a:ext>
              </a:extLst>
            </p:cNvPr>
            <p:cNvGrpSpPr/>
            <p:nvPr/>
          </p:nvGrpSpPr>
          <p:grpSpPr>
            <a:xfrm>
              <a:off x="536418" y="4930673"/>
              <a:ext cx="386220" cy="86649"/>
              <a:chOff x="2826390" y="-407669"/>
              <a:chExt cx="1216132" cy="272841"/>
            </a:xfrm>
            <a:solidFill>
              <a:schemeClr val="bg1"/>
            </a:solidFill>
          </p:grpSpPr>
          <p:sp>
            <p:nvSpPr>
              <p:cNvPr id="23" name="Freeform 22">
                <a:extLst>
                  <a:ext uri="{FF2B5EF4-FFF2-40B4-BE49-F238E27FC236}">
                    <a16:creationId xmlns:a16="http://schemas.microsoft.com/office/drawing/2014/main" id="{FB5B4617-A7D9-5648-8D4A-5251DB13112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14D7701B-6721-EE43-9E30-E9B109355CA3}"/>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DAA632AD-C28F-5C4E-8910-482A91C9FA1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975A98ED-D8D7-3F4D-8F90-DC37D0A98141}"/>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B466F6E1-5190-8946-8F58-5013DD67A17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AF90BCA1-DEB4-564D-8B0E-078E24447C2D}"/>
                </a:ext>
              </a:extLst>
            </p:cNvPr>
            <p:cNvGrpSpPr/>
            <p:nvPr/>
          </p:nvGrpSpPr>
          <p:grpSpPr>
            <a:xfrm>
              <a:off x="968312" y="4785947"/>
              <a:ext cx="573946" cy="274194"/>
              <a:chOff x="4186345" y="-863385"/>
              <a:chExt cx="1807247" cy="863385"/>
            </a:xfrm>
            <a:solidFill>
              <a:schemeClr val="accent1"/>
            </a:solidFill>
          </p:grpSpPr>
          <p:sp>
            <p:nvSpPr>
              <p:cNvPr id="18" name="Freeform 17">
                <a:extLst>
                  <a:ext uri="{FF2B5EF4-FFF2-40B4-BE49-F238E27FC236}">
                    <a16:creationId xmlns:a16="http://schemas.microsoft.com/office/drawing/2014/main" id="{DDE70381-494D-AB48-BA66-A2E072FFDB2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058973A9-0AD3-684B-828C-B3BAC312C6AC}"/>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60C844A-754A-854A-BAD0-93C60C5331B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BB1E1B4C-04A6-0744-8081-0C5245EBDCE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E7ECAAC-11FA-254E-805F-F5635E7570E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4" name="Group 3">
            <a:extLst>
              <a:ext uri="{FF2B5EF4-FFF2-40B4-BE49-F238E27FC236}">
                <a16:creationId xmlns:a16="http://schemas.microsoft.com/office/drawing/2014/main" id="{8499F439-212C-A315-FF32-E1207C947D83}"/>
              </a:ext>
            </a:extLst>
          </p:cNvPr>
          <p:cNvGrpSpPr/>
          <p:nvPr userDrawn="1"/>
        </p:nvGrpSpPr>
        <p:grpSpPr>
          <a:xfrm>
            <a:off x="536418" y="4785947"/>
            <a:ext cx="1005840" cy="274194"/>
            <a:chOff x="536418" y="4785947"/>
            <a:chExt cx="1005840" cy="274194"/>
          </a:xfrm>
        </p:grpSpPr>
        <p:grpSp>
          <p:nvGrpSpPr>
            <p:cNvPr id="8" name="Group 7">
              <a:extLst>
                <a:ext uri="{FF2B5EF4-FFF2-40B4-BE49-F238E27FC236}">
                  <a16:creationId xmlns:a16="http://schemas.microsoft.com/office/drawing/2014/main" id="{5EE9360A-475A-5D93-6970-913B32EEAC96}"/>
                </a:ext>
              </a:extLst>
            </p:cNvPr>
            <p:cNvGrpSpPr/>
            <p:nvPr/>
          </p:nvGrpSpPr>
          <p:grpSpPr>
            <a:xfrm>
              <a:off x="536418" y="4930673"/>
              <a:ext cx="386220" cy="86649"/>
              <a:chOff x="2826390" y="-407669"/>
              <a:chExt cx="1216132" cy="272841"/>
            </a:xfrm>
            <a:solidFill>
              <a:schemeClr val="bg1"/>
            </a:solidFill>
          </p:grpSpPr>
          <p:sp>
            <p:nvSpPr>
              <p:cNvPr id="32" name="Freeform 22">
                <a:extLst>
                  <a:ext uri="{FF2B5EF4-FFF2-40B4-BE49-F238E27FC236}">
                    <a16:creationId xmlns:a16="http://schemas.microsoft.com/office/drawing/2014/main" id="{A17A4E46-6D9F-E9E7-5347-5CA94E5E1F74}"/>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3" name="Freeform 23">
                <a:extLst>
                  <a:ext uri="{FF2B5EF4-FFF2-40B4-BE49-F238E27FC236}">
                    <a16:creationId xmlns:a16="http://schemas.microsoft.com/office/drawing/2014/main" id="{E94A1136-7EE0-A1E6-D4DA-391508AAFA12}"/>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4" name="Freeform 24">
                <a:extLst>
                  <a:ext uri="{FF2B5EF4-FFF2-40B4-BE49-F238E27FC236}">
                    <a16:creationId xmlns:a16="http://schemas.microsoft.com/office/drawing/2014/main" id="{650449BE-BEFE-29D3-A3CE-5154E38B291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5" name="Freeform 25">
                <a:extLst>
                  <a:ext uri="{FF2B5EF4-FFF2-40B4-BE49-F238E27FC236}">
                    <a16:creationId xmlns:a16="http://schemas.microsoft.com/office/drawing/2014/main" id="{48B1D326-C9C0-0F6A-F61F-F986DC489FB1}"/>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6" name="Freeform 26">
                <a:extLst>
                  <a:ext uri="{FF2B5EF4-FFF2-40B4-BE49-F238E27FC236}">
                    <a16:creationId xmlns:a16="http://schemas.microsoft.com/office/drawing/2014/main" id="{B7BFA2C8-898E-CFB5-5278-18F5E2A770D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9" name="Group 8">
              <a:extLst>
                <a:ext uri="{FF2B5EF4-FFF2-40B4-BE49-F238E27FC236}">
                  <a16:creationId xmlns:a16="http://schemas.microsoft.com/office/drawing/2014/main" id="{01F30220-EC77-DF43-C13E-BB61AC954E04}"/>
                </a:ext>
              </a:extLst>
            </p:cNvPr>
            <p:cNvGrpSpPr/>
            <p:nvPr/>
          </p:nvGrpSpPr>
          <p:grpSpPr>
            <a:xfrm>
              <a:off x="968312" y="4785947"/>
              <a:ext cx="573946" cy="274194"/>
              <a:chOff x="4186345" y="-863385"/>
              <a:chExt cx="1807247" cy="863385"/>
            </a:xfrm>
            <a:solidFill>
              <a:schemeClr val="accent1"/>
            </a:solidFill>
          </p:grpSpPr>
          <p:sp>
            <p:nvSpPr>
              <p:cNvPr id="10" name="Freeform 17">
                <a:extLst>
                  <a:ext uri="{FF2B5EF4-FFF2-40B4-BE49-F238E27FC236}">
                    <a16:creationId xmlns:a16="http://schemas.microsoft.com/office/drawing/2014/main" id="{ACB498BB-2B2C-71BA-DD0F-DA699BFAFAA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8" name="Freeform 18">
                <a:extLst>
                  <a:ext uri="{FF2B5EF4-FFF2-40B4-BE49-F238E27FC236}">
                    <a16:creationId xmlns:a16="http://schemas.microsoft.com/office/drawing/2014/main" id="{A62B9846-64DD-7A1B-6DE2-310F484442C5}"/>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9" name="Freeform 19">
                <a:extLst>
                  <a:ext uri="{FF2B5EF4-FFF2-40B4-BE49-F238E27FC236}">
                    <a16:creationId xmlns:a16="http://schemas.microsoft.com/office/drawing/2014/main" id="{EA000D2A-9656-715C-50B4-561E987918C4}"/>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30" name="Freeform 20">
                <a:extLst>
                  <a:ext uri="{FF2B5EF4-FFF2-40B4-BE49-F238E27FC236}">
                    <a16:creationId xmlns:a16="http://schemas.microsoft.com/office/drawing/2014/main" id="{B3704BF9-A8E0-E09F-A4AE-602CAB9E8938}"/>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1" name="Freeform 21">
                <a:extLst>
                  <a:ext uri="{FF2B5EF4-FFF2-40B4-BE49-F238E27FC236}">
                    <a16:creationId xmlns:a16="http://schemas.microsoft.com/office/drawing/2014/main" id="{66CAA776-6EA2-E211-9332-ADC9F7D2B30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7" name="Rectangle 4">
            <a:extLst>
              <a:ext uri="{FF2B5EF4-FFF2-40B4-BE49-F238E27FC236}">
                <a16:creationId xmlns:a16="http://schemas.microsoft.com/office/drawing/2014/main" id="{A59F332D-55F3-F88D-4EAC-FC91B69AE3C3}"/>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AA886084-D76A-460A-A569-3F85F1D82B7B}"/>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19565484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45200" y="192024"/>
            <a:ext cx="8257032"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b" anchorCtr="0" compatLnSpc="1">
            <a:prstTxWarp prst="textNoShape">
              <a:avLst/>
            </a:prstTxWarp>
          </a:bodyPr>
          <a:lstStyle>
            <a:lvl1pPr>
              <a:defRPr sz="2800">
                <a:solidFill>
                  <a:schemeClr val="bg1"/>
                </a:solidFill>
                <a:latin typeface="+mj-lt"/>
              </a:defRPr>
            </a:lvl1pPr>
          </a:lstStyle>
          <a:p>
            <a:pPr lvl="0"/>
            <a:r>
              <a:rPr lang="en-GB"/>
              <a:t>Click to edit Master title style</a:t>
            </a:r>
            <a:endParaRPr lang="en-GB" dirty="0"/>
          </a:p>
        </p:txBody>
      </p:sp>
      <p:sp>
        <p:nvSpPr>
          <p:cNvPr id="2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1" name="Group 10">
            <a:extLst>
              <a:ext uri="{FF2B5EF4-FFF2-40B4-BE49-F238E27FC236}">
                <a16:creationId xmlns:a16="http://schemas.microsoft.com/office/drawing/2014/main" id="{5CF40320-4346-C141-BF49-179C347F457B}"/>
              </a:ext>
            </a:extLst>
          </p:cNvPr>
          <p:cNvGrpSpPr/>
          <p:nvPr/>
        </p:nvGrpSpPr>
        <p:grpSpPr>
          <a:xfrm>
            <a:off x="536418" y="4785947"/>
            <a:ext cx="1005840" cy="274194"/>
            <a:chOff x="536418" y="4785947"/>
            <a:chExt cx="1005840" cy="274194"/>
          </a:xfrm>
        </p:grpSpPr>
        <p:grpSp>
          <p:nvGrpSpPr>
            <p:cNvPr id="12" name="Group 11">
              <a:extLst>
                <a:ext uri="{FF2B5EF4-FFF2-40B4-BE49-F238E27FC236}">
                  <a16:creationId xmlns:a16="http://schemas.microsoft.com/office/drawing/2014/main" id="{75D9AFB5-0FF5-2441-AAD8-7FBD56B1A725}"/>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F33AB660-EAAF-2742-9F61-8837B9277A0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2E1B3AA5-6BDA-8D4F-89E1-0410E5A86CE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52B723F-3570-D14A-AB66-88F60FAB9B31}"/>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930AE696-852A-4B4F-AC68-F594469150D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41059C78-6566-8541-BB07-7DD8580C0D1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D3976904-EBA3-9C4D-A78F-CDE1CD5E66CB}"/>
                </a:ext>
              </a:extLst>
            </p:cNvPr>
            <p:cNvGrpSpPr/>
            <p:nvPr/>
          </p:nvGrpSpPr>
          <p:grpSpPr>
            <a:xfrm>
              <a:off x="968312" y="4785947"/>
              <a:ext cx="573946" cy="274194"/>
              <a:chOff x="4186345" y="-863385"/>
              <a:chExt cx="1807247" cy="863385"/>
            </a:xfrm>
            <a:solidFill>
              <a:schemeClr val="accent1"/>
            </a:solidFill>
          </p:grpSpPr>
          <p:sp>
            <p:nvSpPr>
              <p:cNvPr id="15" name="Freeform 14">
                <a:extLst>
                  <a:ext uri="{FF2B5EF4-FFF2-40B4-BE49-F238E27FC236}">
                    <a16:creationId xmlns:a16="http://schemas.microsoft.com/office/drawing/2014/main" id="{4AF43ABA-FD74-B94D-B6A9-F39DFD6D993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00B4A109-B4E2-9F47-BC9D-D8C9A1E78FA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04D4042E-971A-D441-8A57-8BD03DE5D62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8A5CA6FB-86E0-6F42-9797-A8994BC0898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4BE05958-56EC-EE4D-B7FA-673ED3CFE90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5" name="Group 4">
            <a:extLst>
              <a:ext uri="{FF2B5EF4-FFF2-40B4-BE49-F238E27FC236}">
                <a16:creationId xmlns:a16="http://schemas.microsoft.com/office/drawing/2014/main" id="{4D1BFC4F-1438-094C-6FAD-B32B29E3FFD8}"/>
              </a:ext>
            </a:extLst>
          </p:cNvPr>
          <p:cNvGrpSpPr/>
          <p:nvPr userDrawn="1"/>
        </p:nvGrpSpPr>
        <p:grpSpPr>
          <a:xfrm>
            <a:off x="536418" y="4785947"/>
            <a:ext cx="1005840" cy="274194"/>
            <a:chOff x="536418" y="4785947"/>
            <a:chExt cx="1005840" cy="274194"/>
          </a:xfrm>
        </p:grpSpPr>
        <p:grpSp>
          <p:nvGrpSpPr>
            <p:cNvPr id="6" name="Group 5">
              <a:extLst>
                <a:ext uri="{FF2B5EF4-FFF2-40B4-BE49-F238E27FC236}">
                  <a16:creationId xmlns:a16="http://schemas.microsoft.com/office/drawing/2014/main" id="{9851A596-A6A4-6305-39F9-E7834A15CE3C}"/>
                </a:ext>
              </a:extLst>
            </p:cNvPr>
            <p:cNvGrpSpPr/>
            <p:nvPr/>
          </p:nvGrpSpPr>
          <p:grpSpPr>
            <a:xfrm>
              <a:off x="536418" y="4930673"/>
              <a:ext cx="386220" cy="86649"/>
              <a:chOff x="2826390" y="-407669"/>
              <a:chExt cx="1216132" cy="272841"/>
            </a:xfrm>
            <a:solidFill>
              <a:schemeClr val="bg1"/>
            </a:solidFill>
          </p:grpSpPr>
          <p:sp>
            <p:nvSpPr>
              <p:cNvPr id="30" name="Freeform 20">
                <a:extLst>
                  <a:ext uri="{FF2B5EF4-FFF2-40B4-BE49-F238E27FC236}">
                    <a16:creationId xmlns:a16="http://schemas.microsoft.com/office/drawing/2014/main" id="{BE22115B-0159-DB77-B806-3AD3A4DF95D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1" name="Freeform 21">
                <a:extLst>
                  <a:ext uri="{FF2B5EF4-FFF2-40B4-BE49-F238E27FC236}">
                    <a16:creationId xmlns:a16="http://schemas.microsoft.com/office/drawing/2014/main" id="{BC329A1E-3836-3CD2-BD31-1827732B1664}"/>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2" name="Freeform 22">
                <a:extLst>
                  <a:ext uri="{FF2B5EF4-FFF2-40B4-BE49-F238E27FC236}">
                    <a16:creationId xmlns:a16="http://schemas.microsoft.com/office/drawing/2014/main" id="{EB47FDAB-B36D-584A-9772-E6D2D82C13B6}"/>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3" name="Freeform 23">
                <a:extLst>
                  <a:ext uri="{FF2B5EF4-FFF2-40B4-BE49-F238E27FC236}">
                    <a16:creationId xmlns:a16="http://schemas.microsoft.com/office/drawing/2014/main" id="{853CC463-F64D-866B-792C-8E6C615FAF2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4" name="Freeform 24">
                <a:extLst>
                  <a:ext uri="{FF2B5EF4-FFF2-40B4-BE49-F238E27FC236}">
                    <a16:creationId xmlns:a16="http://schemas.microsoft.com/office/drawing/2014/main" id="{055CD790-3D38-8899-C766-D94E19B4A306}"/>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7" name="Group 6">
              <a:extLst>
                <a:ext uri="{FF2B5EF4-FFF2-40B4-BE49-F238E27FC236}">
                  <a16:creationId xmlns:a16="http://schemas.microsoft.com/office/drawing/2014/main" id="{556A6111-F3CE-D779-254B-BE47502ECA53}"/>
                </a:ext>
              </a:extLst>
            </p:cNvPr>
            <p:cNvGrpSpPr/>
            <p:nvPr/>
          </p:nvGrpSpPr>
          <p:grpSpPr>
            <a:xfrm>
              <a:off x="968312" y="4785947"/>
              <a:ext cx="573946" cy="274194"/>
              <a:chOff x="4186345" y="-863385"/>
              <a:chExt cx="1807247" cy="863385"/>
            </a:xfrm>
            <a:solidFill>
              <a:schemeClr val="accent1"/>
            </a:solidFill>
          </p:grpSpPr>
          <p:sp>
            <p:nvSpPr>
              <p:cNvPr id="8" name="Freeform 14">
                <a:extLst>
                  <a:ext uri="{FF2B5EF4-FFF2-40B4-BE49-F238E27FC236}">
                    <a16:creationId xmlns:a16="http://schemas.microsoft.com/office/drawing/2014/main" id="{ED3AA740-B875-C2D7-F919-817C4D873FE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6" name="Freeform 15">
                <a:extLst>
                  <a:ext uri="{FF2B5EF4-FFF2-40B4-BE49-F238E27FC236}">
                    <a16:creationId xmlns:a16="http://schemas.microsoft.com/office/drawing/2014/main" id="{CA5DA7DA-4AE5-E33F-0D06-CAE0F5F6FD0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7" name="Freeform 16">
                <a:extLst>
                  <a:ext uri="{FF2B5EF4-FFF2-40B4-BE49-F238E27FC236}">
                    <a16:creationId xmlns:a16="http://schemas.microsoft.com/office/drawing/2014/main" id="{AEAC3C24-B3E6-AD69-32DB-3CEB0DCE0C05}"/>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8" name="Freeform 17">
                <a:extLst>
                  <a:ext uri="{FF2B5EF4-FFF2-40B4-BE49-F238E27FC236}">
                    <a16:creationId xmlns:a16="http://schemas.microsoft.com/office/drawing/2014/main" id="{A70C7064-6B91-2298-E108-DC6B029D253A}"/>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9" name="Freeform 18">
                <a:extLst>
                  <a:ext uri="{FF2B5EF4-FFF2-40B4-BE49-F238E27FC236}">
                    <a16:creationId xmlns:a16="http://schemas.microsoft.com/office/drawing/2014/main" id="{09C3CFA6-A051-E939-E4BF-BAAE4EEC0119}"/>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5" name="Rectangle 4">
            <a:extLst>
              <a:ext uri="{FF2B5EF4-FFF2-40B4-BE49-F238E27FC236}">
                <a16:creationId xmlns:a16="http://schemas.microsoft.com/office/drawing/2014/main" id="{77BC982D-307B-BD21-9D05-184B3DE51C91}"/>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FCBB8BB2-C8EF-905F-0EEA-AC8A44B539C4}"/>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1282625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ullet_Title only_Dark">
    <p:bg>
      <p:bgRef idx="1001">
        <a:schemeClr val="bg1"/>
      </p:bgRef>
    </p:bg>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45200" y="192024"/>
            <a:ext cx="8257032"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b" anchorCtr="0" compatLnSpc="1">
            <a:prstTxWarp prst="textNoShape">
              <a:avLst/>
            </a:prstTxWarp>
          </a:bodyPr>
          <a:lstStyle>
            <a:lvl1pPr>
              <a:defRPr sz="2800">
                <a:solidFill>
                  <a:schemeClr val="bg2"/>
                </a:solidFill>
                <a:latin typeface="+mj-lt"/>
              </a:defRPr>
            </a:lvl1pPr>
          </a:lstStyle>
          <a:p>
            <a:pPr lvl="0"/>
            <a:r>
              <a:rPr lang="en-GB"/>
              <a:t>Click to edit Master title style</a:t>
            </a:r>
            <a:endParaRPr lang="en-GB" dirty="0"/>
          </a:p>
        </p:txBody>
      </p:sp>
      <p:sp>
        <p:nvSpPr>
          <p:cNvPr id="2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bg2"/>
                </a:solidFill>
                <a:latin typeface="+mn-lt"/>
                <a:ea typeface="+mn-ea"/>
                <a:cs typeface="CiscoSans Thin"/>
              </a:defRPr>
            </a:lvl1pPr>
          </a:lstStyle>
          <a:p>
            <a:fld id="{96A97DD0-5BE7-4856-A2A9-C42C6688E607}" type="slidenum">
              <a:rPr lang="en-US" smtClean="0"/>
              <a:pPr/>
              <a:t>‹#›</a:t>
            </a:fld>
            <a:endParaRPr lang="en-US" dirty="0"/>
          </a:p>
        </p:txBody>
      </p:sp>
      <p:grpSp>
        <p:nvGrpSpPr>
          <p:cNvPr id="2" name="Group 1">
            <a:extLst>
              <a:ext uri="{FF2B5EF4-FFF2-40B4-BE49-F238E27FC236}">
                <a16:creationId xmlns:a16="http://schemas.microsoft.com/office/drawing/2014/main" id="{DE01ED3F-392E-7842-55A9-45A460F3FC61}"/>
              </a:ext>
            </a:extLst>
          </p:cNvPr>
          <p:cNvGrpSpPr/>
          <p:nvPr/>
        </p:nvGrpSpPr>
        <p:grpSpPr>
          <a:xfrm>
            <a:off x="536418" y="4785947"/>
            <a:ext cx="1005840" cy="274194"/>
            <a:chOff x="536418" y="4785947"/>
            <a:chExt cx="1005840" cy="274194"/>
          </a:xfrm>
        </p:grpSpPr>
        <p:grpSp>
          <p:nvGrpSpPr>
            <p:cNvPr id="4" name="Group 3">
              <a:extLst>
                <a:ext uri="{FF2B5EF4-FFF2-40B4-BE49-F238E27FC236}">
                  <a16:creationId xmlns:a16="http://schemas.microsoft.com/office/drawing/2014/main" id="{EE9B3DE9-B393-CC3A-261D-D61DED88B527}"/>
                </a:ext>
              </a:extLst>
            </p:cNvPr>
            <p:cNvGrpSpPr/>
            <p:nvPr/>
          </p:nvGrpSpPr>
          <p:grpSpPr>
            <a:xfrm>
              <a:off x="536418" y="4930673"/>
              <a:ext cx="386220" cy="86649"/>
              <a:chOff x="2826390" y="-407669"/>
              <a:chExt cx="1216132" cy="272841"/>
            </a:xfrm>
            <a:solidFill>
              <a:schemeClr val="bg2"/>
            </a:solidFill>
          </p:grpSpPr>
          <p:sp>
            <p:nvSpPr>
              <p:cNvPr id="28" name="Freeform 27">
                <a:extLst>
                  <a:ext uri="{FF2B5EF4-FFF2-40B4-BE49-F238E27FC236}">
                    <a16:creationId xmlns:a16="http://schemas.microsoft.com/office/drawing/2014/main" id="{5B5060FD-4626-ED4A-25A6-59BC7305399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81114F09-B39F-5F68-FFE9-F44DCBE6CE4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339CC9AC-9D35-40A8-278C-0347CD50EEE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8911DF3B-CA2A-4A70-3A82-45E8D09C4F06}"/>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9752D8CA-E23C-033D-5CC3-9A058E967E8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47E6E733-C5BB-5066-11B2-3ECB2A262A20}"/>
                </a:ext>
              </a:extLst>
            </p:cNvPr>
            <p:cNvGrpSpPr/>
            <p:nvPr/>
          </p:nvGrpSpPr>
          <p:grpSpPr>
            <a:xfrm>
              <a:off x="968312" y="4785947"/>
              <a:ext cx="573946" cy="274194"/>
              <a:chOff x="4186345" y="-863385"/>
              <a:chExt cx="1807247" cy="863385"/>
            </a:xfrm>
            <a:solidFill>
              <a:schemeClr val="accent1"/>
            </a:solidFill>
          </p:grpSpPr>
          <p:sp>
            <p:nvSpPr>
              <p:cNvPr id="6" name="Freeform 5">
                <a:extLst>
                  <a:ext uri="{FF2B5EF4-FFF2-40B4-BE49-F238E27FC236}">
                    <a16:creationId xmlns:a16="http://schemas.microsoft.com/office/drawing/2014/main" id="{BB3A5416-4FB9-767B-BD97-D530F078C2E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FCDA872C-AFF9-2CFE-9E5B-48F29204D10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7E59F358-550E-2D33-1E4C-6F2A8D43586C}"/>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94219FEF-5974-52A0-28B9-559B2F387BB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E3A6B253-1478-B0E2-60DA-32B68FEEA40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14" name="Group 13">
            <a:extLst>
              <a:ext uri="{FF2B5EF4-FFF2-40B4-BE49-F238E27FC236}">
                <a16:creationId xmlns:a16="http://schemas.microsoft.com/office/drawing/2014/main" id="{2F04ACF3-7AEC-1003-A363-C3B606109C49}"/>
              </a:ext>
            </a:extLst>
          </p:cNvPr>
          <p:cNvGrpSpPr/>
          <p:nvPr userDrawn="1"/>
        </p:nvGrpSpPr>
        <p:grpSpPr>
          <a:xfrm>
            <a:off x="536418" y="4785947"/>
            <a:ext cx="1005840" cy="274194"/>
            <a:chOff x="536418" y="4785947"/>
            <a:chExt cx="1005840" cy="274194"/>
          </a:xfrm>
        </p:grpSpPr>
        <p:grpSp>
          <p:nvGrpSpPr>
            <p:cNvPr id="15" name="Group 14">
              <a:extLst>
                <a:ext uri="{FF2B5EF4-FFF2-40B4-BE49-F238E27FC236}">
                  <a16:creationId xmlns:a16="http://schemas.microsoft.com/office/drawing/2014/main" id="{05663CE4-2BDA-D858-6366-35BE7D4693D8}"/>
                </a:ext>
              </a:extLst>
            </p:cNvPr>
            <p:cNvGrpSpPr/>
            <p:nvPr/>
          </p:nvGrpSpPr>
          <p:grpSpPr>
            <a:xfrm>
              <a:off x="536418" y="4930673"/>
              <a:ext cx="386220" cy="86649"/>
              <a:chOff x="2826390" y="-407669"/>
              <a:chExt cx="1216132" cy="272841"/>
            </a:xfrm>
            <a:solidFill>
              <a:schemeClr val="bg2"/>
            </a:solidFill>
          </p:grpSpPr>
          <p:sp>
            <p:nvSpPr>
              <p:cNvPr id="23" name="Freeform 27">
                <a:extLst>
                  <a:ext uri="{FF2B5EF4-FFF2-40B4-BE49-F238E27FC236}">
                    <a16:creationId xmlns:a16="http://schemas.microsoft.com/office/drawing/2014/main" id="{B3C64693-4986-D080-9902-FB18D2D7785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4" name="Freeform 28">
                <a:extLst>
                  <a:ext uri="{FF2B5EF4-FFF2-40B4-BE49-F238E27FC236}">
                    <a16:creationId xmlns:a16="http://schemas.microsoft.com/office/drawing/2014/main" id="{FA5AE7D4-4027-4A81-EFAB-54D1ED2728EE}"/>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5" name="Freeform 29">
                <a:extLst>
                  <a:ext uri="{FF2B5EF4-FFF2-40B4-BE49-F238E27FC236}">
                    <a16:creationId xmlns:a16="http://schemas.microsoft.com/office/drawing/2014/main" id="{6322C123-91F6-EE95-9FC7-E6EB9D807BA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3" name="Freeform 30">
                <a:extLst>
                  <a:ext uri="{FF2B5EF4-FFF2-40B4-BE49-F238E27FC236}">
                    <a16:creationId xmlns:a16="http://schemas.microsoft.com/office/drawing/2014/main" id="{AE3C7EB0-DE99-B78A-2A2E-64C6B0612E31}"/>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4" name="Freeform 31">
                <a:extLst>
                  <a:ext uri="{FF2B5EF4-FFF2-40B4-BE49-F238E27FC236}">
                    <a16:creationId xmlns:a16="http://schemas.microsoft.com/office/drawing/2014/main" id="{9F8C31B0-4C41-9F4A-1C5A-6FBFA1BAD19F}"/>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6" name="Group 15">
              <a:extLst>
                <a:ext uri="{FF2B5EF4-FFF2-40B4-BE49-F238E27FC236}">
                  <a16:creationId xmlns:a16="http://schemas.microsoft.com/office/drawing/2014/main" id="{A8B9C86B-C38C-CF21-9C9C-51BE6DDAB42C}"/>
                </a:ext>
              </a:extLst>
            </p:cNvPr>
            <p:cNvGrpSpPr/>
            <p:nvPr/>
          </p:nvGrpSpPr>
          <p:grpSpPr>
            <a:xfrm>
              <a:off x="968312" y="4785947"/>
              <a:ext cx="573946" cy="274194"/>
              <a:chOff x="4186345" y="-863385"/>
              <a:chExt cx="1807247" cy="863385"/>
            </a:xfrm>
            <a:solidFill>
              <a:schemeClr val="accent1"/>
            </a:solidFill>
          </p:grpSpPr>
          <p:sp>
            <p:nvSpPr>
              <p:cNvPr id="17" name="Freeform 5">
                <a:extLst>
                  <a:ext uri="{FF2B5EF4-FFF2-40B4-BE49-F238E27FC236}">
                    <a16:creationId xmlns:a16="http://schemas.microsoft.com/office/drawing/2014/main" id="{5AF62E37-4111-A80A-3842-5D7122339E6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8" name="Freeform 6">
                <a:extLst>
                  <a:ext uri="{FF2B5EF4-FFF2-40B4-BE49-F238E27FC236}">
                    <a16:creationId xmlns:a16="http://schemas.microsoft.com/office/drawing/2014/main" id="{5D4038FD-2D80-FA67-C4B0-0A074F988A9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9" name="Freeform 7">
                <a:extLst>
                  <a:ext uri="{FF2B5EF4-FFF2-40B4-BE49-F238E27FC236}">
                    <a16:creationId xmlns:a16="http://schemas.microsoft.com/office/drawing/2014/main" id="{3E01A613-9DE7-3096-DB54-B1EDE70DEDA8}"/>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1" name="Freeform 25">
                <a:extLst>
                  <a:ext uri="{FF2B5EF4-FFF2-40B4-BE49-F238E27FC236}">
                    <a16:creationId xmlns:a16="http://schemas.microsoft.com/office/drawing/2014/main" id="{D80FCC85-20D7-DF46-D21F-623810F49317}"/>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2" name="Freeform 26">
                <a:extLst>
                  <a:ext uri="{FF2B5EF4-FFF2-40B4-BE49-F238E27FC236}">
                    <a16:creationId xmlns:a16="http://schemas.microsoft.com/office/drawing/2014/main" id="{5AF480BC-A48B-0817-C10C-AC4E391735D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5" name="Rectangle 4">
            <a:extLst>
              <a:ext uri="{FF2B5EF4-FFF2-40B4-BE49-F238E27FC236}">
                <a16:creationId xmlns:a16="http://schemas.microsoft.com/office/drawing/2014/main" id="{FBAA54CA-09CA-5B94-D0B7-3D369E6B6310}"/>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9" name="Footer Placeholder 2">
            <a:extLst>
              <a:ext uri="{FF2B5EF4-FFF2-40B4-BE49-F238E27FC236}">
                <a16:creationId xmlns:a16="http://schemas.microsoft.com/office/drawing/2014/main" id="{C65841AD-7BC5-D1F5-6905-9B3E47900C79}"/>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2"/>
                </a:solidFill>
                <a:latin typeface="+mn-lt"/>
                <a:cs typeface="CiscoSans Thin"/>
              </a:defRPr>
            </a:lvl1pPr>
          </a:lstStyle>
          <a:p>
            <a:pPr defTabSz="610744"/>
            <a:r>
              <a:rPr lang="en-GB"/>
              <a:t>DEVWKS-1700</a:t>
            </a:r>
            <a:endParaRPr lang="en-GB" dirty="0"/>
          </a:p>
        </p:txBody>
      </p:sp>
    </p:spTree>
    <p:extLst>
      <p:ext uri="{BB962C8B-B14F-4D97-AF65-F5344CB8AC3E}">
        <p14:creationId xmlns:p14="http://schemas.microsoft.com/office/powerpoint/2010/main" val="2776943455"/>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45200" y="192024"/>
            <a:ext cx="8257032"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b" anchorCtr="0" compatLnSpc="1">
            <a:prstTxWarp prst="textNoShape">
              <a:avLst/>
            </a:prstTxWarp>
          </a:bodyPr>
          <a:lstStyle>
            <a:lvl1pPr>
              <a:defRPr sz="2800">
                <a:solidFill>
                  <a:schemeClr val="bg1"/>
                </a:solidFill>
                <a:latin typeface="+mj-lt"/>
              </a:defRPr>
            </a:lvl1pPr>
          </a:lstStyle>
          <a:p>
            <a:pPr lvl="0"/>
            <a:r>
              <a:rPr lang="en-GB"/>
              <a:t>Click to edit Master title style</a:t>
            </a:r>
            <a:endParaRPr lang="en-GB" dirty="0"/>
          </a:p>
        </p:txBody>
      </p:sp>
      <p:sp>
        <p:nvSpPr>
          <p:cNvPr id="2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1" name="Group 10">
            <a:extLst>
              <a:ext uri="{FF2B5EF4-FFF2-40B4-BE49-F238E27FC236}">
                <a16:creationId xmlns:a16="http://schemas.microsoft.com/office/drawing/2014/main" id="{1CD74829-1CC1-DF4B-BA97-EB60EA8F9C8C}"/>
              </a:ext>
            </a:extLst>
          </p:cNvPr>
          <p:cNvGrpSpPr/>
          <p:nvPr/>
        </p:nvGrpSpPr>
        <p:grpSpPr>
          <a:xfrm>
            <a:off x="536418" y="4785947"/>
            <a:ext cx="1005840" cy="274194"/>
            <a:chOff x="536418" y="4785947"/>
            <a:chExt cx="1005840" cy="274194"/>
          </a:xfrm>
        </p:grpSpPr>
        <p:grpSp>
          <p:nvGrpSpPr>
            <p:cNvPr id="12" name="Group 11">
              <a:extLst>
                <a:ext uri="{FF2B5EF4-FFF2-40B4-BE49-F238E27FC236}">
                  <a16:creationId xmlns:a16="http://schemas.microsoft.com/office/drawing/2014/main" id="{A7FF7DFE-0336-A44B-A68B-12BA303C0AB5}"/>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C6CAA3E8-B1E1-1B42-A283-25A158F1F39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3FCD7CC5-44B4-B843-99D2-532B0FEF904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7B10A9FB-C1E0-A046-B5C0-03CF19896A2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F62266C7-C4B1-E248-9E93-F1E31B138D7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CD1BE883-E029-F340-8ED6-A4CD5E66C71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DD8F301E-510E-2644-8482-67525712BE5E}"/>
                </a:ext>
              </a:extLst>
            </p:cNvPr>
            <p:cNvGrpSpPr/>
            <p:nvPr/>
          </p:nvGrpSpPr>
          <p:grpSpPr>
            <a:xfrm>
              <a:off x="968312" y="4785947"/>
              <a:ext cx="573946" cy="274194"/>
              <a:chOff x="4186345" y="-863385"/>
              <a:chExt cx="1807247" cy="863385"/>
            </a:xfrm>
            <a:solidFill>
              <a:schemeClr val="accent1"/>
            </a:solidFill>
          </p:grpSpPr>
          <p:sp>
            <p:nvSpPr>
              <p:cNvPr id="15" name="Freeform 14">
                <a:extLst>
                  <a:ext uri="{FF2B5EF4-FFF2-40B4-BE49-F238E27FC236}">
                    <a16:creationId xmlns:a16="http://schemas.microsoft.com/office/drawing/2014/main" id="{79338D19-C782-C34B-83CA-D6E07ECC11A0}"/>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37F2FF80-88D7-354E-AADE-FD81AAB4804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42B66E6A-0D81-0F4E-B942-03FF57D5C42F}"/>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A788438-6D25-4940-8D50-81953C6D31DB}"/>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55887B4A-64A3-704B-B4EE-FE568C55A89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5" name="Group 4">
            <a:extLst>
              <a:ext uri="{FF2B5EF4-FFF2-40B4-BE49-F238E27FC236}">
                <a16:creationId xmlns:a16="http://schemas.microsoft.com/office/drawing/2014/main" id="{438F841E-DC81-07C5-9F4C-3EBB3656E2B8}"/>
              </a:ext>
            </a:extLst>
          </p:cNvPr>
          <p:cNvGrpSpPr/>
          <p:nvPr userDrawn="1"/>
        </p:nvGrpSpPr>
        <p:grpSpPr>
          <a:xfrm>
            <a:off x="536418" y="4785947"/>
            <a:ext cx="1005840" cy="274194"/>
            <a:chOff x="536418" y="4785947"/>
            <a:chExt cx="1005840" cy="274194"/>
          </a:xfrm>
        </p:grpSpPr>
        <p:grpSp>
          <p:nvGrpSpPr>
            <p:cNvPr id="6" name="Group 5">
              <a:extLst>
                <a:ext uri="{FF2B5EF4-FFF2-40B4-BE49-F238E27FC236}">
                  <a16:creationId xmlns:a16="http://schemas.microsoft.com/office/drawing/2014/main" id="{DCCC6AC6-4010-7CB6-0466-62F541BD6479}"/>
                </a:ext>
              </a:extLst>
            </p:cNvPr>
            <p:cNvGrpSpPr/>
            <p:nvPr/>
          </p:nvGrpSpPr>
          <p:grpSpPr>
            <a:xfrm>
              <a:off x="536418" y="4930673"/>
              <a:ext cx="386220" cy="86649"/>
              <a:chOff x="2826390" y="-407669"/>
              <a:chExt cx="1216132" cy="272841"/>
            </a:xfrm>
            <a:solidFill>
              <a:schemeClr val="bg1"/>
            </a:solidFill>
          </p:grpSpPr>
          <p:sp>
            <p:nvSpPr>
              <p:cNvPr id="30" name="Freeform 20">
                <a:extLst>
                  <a:ext uri="{FF2B5EF4-FFF2-40B4-BE49-F238E27FC236}">
                    <a16:creationId xmlns:a16="http://schemas.microsoft.com/office/drawing/2014/main" id="{BE5FE9D1-94DF-7931-9D40-10A1BBC2011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1" name="Freeform 21">
                <a:extLst>
                  <a:ext uri="{FF2B5EF4-FFF2-40B4-BE49-F238E27FC236}">
                    <a16:creationId xmlns:a16="http://schemas.microsoft.com/office/drawing/2014/main" id="{20529C14-6D35-3342-806D-D53235E0454F}"/>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2" name="Freeform 22">
                <a:extLst>
                  <a:ext uri="{FF2B5EF4-FFF2-40B4-BE49-F238E27FC236}">
                    <a16:creationId xmlns:a16="http://schemas.microsoft.com/office/drawing/2014/main" id="{DCFECF02-9721-75AE-B0F7-A8859E5D746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3" name="Freeform 23">
                <a:extLst>
                  <a:ext uri="{FF2B5EF4-FFF2-40B4-BE49-F238E27FC236}">
                    <a16:creationId xmlns:a16="http://schemas.microsoft.com/office/drawing/2014/main" id="{24EDA47C-3974-A4F8-9CAD-EC3FC9E3761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4" name="Freeform 24">
                <a:extLst>
                  <a:ext uri="{FF2B5EF4-FFF2-40B4-BE49-F238E27FC236}">
                    <a16:creationId xmlns:a16="http://schemas.microsoft.com/office/drawing/2014/main" id="{7450144F-3AE8-5630-F18C-9709556B88E6}"/>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7" name="Group 6">
              <a:extLst>
                <a:ext uri="{FF2B5EF4-FFF2-40B4-BE49-F238E27FC236}">
                  <a16:creationId xmlns:a16="http://schemas.microsoft.com/office/drawing/2014/main" id="{394B9A49-3CF4-E90D-C310-8424CEF2CCD6}"/>
                </a:ext>
              </a:extLst>
            </p:cNvPr>
            <p:cNvGrpSpPr/>
            <p:nvPr/>
          </p:nvGrpSpPr>
          <p:grpSpPr>
            <a:xfrm>
              <a:off x="968312" y="4785947"/>
              <a:ext cx="573946" cy="274194"/>
              <a:chOff x="4186345" y="-863385"/>
              <a:chExt cx="1807247" cy="863385"/>
            </a:xfrm>
            <a:solidFill>
              <a:schemeClr val="accent1"/>
            </a:solidFill>
          </p:grpSpPr>
          <p:sp>
            <p:nvSpPr>
              <p:cNvPr id="8" name="Freeform 14">
                <a:extLst>
                  <a:ext uri="{FF2B5EF4-FFF2-40B4-BE49-F238E27FC236}">
                    <a16:creationId xmlns:a16="http://schemas.microsoft.com/office/drawing/2014/main" id="{8DF892EE-E654-09EF-6D94-8E22046F7F7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6" name="Freeform 15">
                <a:extLst>
                  <a:ext uri="{FF2B5EF4-FFF2-40B4-BE49-F238E27FC236}">
                    <a16:creationId xmlns:a16="http://schemas.microsoft.com/office/drawing/2014/main" id="{FF29D49A-8882-D24C-AC4F-3CE44D66F40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7" name="Freeform 16">
                <a:extLst>
                  <a:ext uri="{FF2B5EF4-FFF2-40B4-BE49-F238E27FC236}">
                    <a16:creationId xmlns:a16="http://schemas.microsoft.com/office/drawing/2014/main" id="{7B7E2007-CD6C-EB88-FEB1-2DD55D81752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8" name="Freeform 17">
                <a:extLst>
                  <a:ext uri="{FF2B5EF4-FFF2-40B4-BE49-F238E27FC236}">
                    <a16:creationId xmlns:a16="http://schemas.microsoft.com/office/drawing/2014/main" id="{A9FAFDDD-511E-7725-FE16-89EE883C5A9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9" name="Freeform 18">
                <a:extLst>
                  <a:ext uri="{FF2B5EF4-FFF2-40B4-BE49-F238E27FC236}">
                    <a16:creationId xmlns:a16="http://schemas.microsoft.com/office/drawing/2014/main" id="{C0425CAD-7BB0-71AE-ABD4-20DE2E78A2C9}"/>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5" name="Rectangle 4">
            <a:extLst>
              <a:ext uri="{FF2B5EF4-FFF2-40B4-BE49-F238E27FC236}">
                <a16:creationId xmlns:a16="http://schemas.microsoft.com/office/drawing/2014/main" id="{FF5C7C88-A9BA-6D66-570A-C366F16F3FF1}"/>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4A3E9682-85D4-2E5B-C6A9-7BB3CC68659B}"/>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3523725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5" name="Title 1"/>
          <p:cNvSpPr>
            <a:spLocks noGrp="1"/>
          </p:cNvSpPr>
          <p:nvPr>
            <p:ph type="title"/>
          </p:nvPr>
        </p:nvSpPr>
        <p:spPr>
          <a:xfrm>
            <a:off x="443996" y="192024"/>
            <a:ext cx="8257032" cy="731520"/>
          </a:xfrm>
        </p:spPr>
        <p:txBody>
          <a:bodyPr anchor="b" anchorCtr="0"/>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GB"/>
              <a:t>Click to edit Master title style</a:t>
            </a:r>
            <a:endParaRPr lang="en-US" dirty="0"/>
          </a:p>
        </p:txBody>
      </p:sp>
      <p:sp>
        <p:nvSpPr>
          <p:cNvPr id="6" name="Text Placeholder 5"/>
          <p:cNvSpPr>
            <a:spLocks noGrp="1"/>
          </p:cNvSpPr>
          <p:nvPr>
            <p:ph type="body" sz="quarter" idx="12"/>
          </p:nvPr>
        </p:nvSpPr>
        <p:spPr>
          <a:xfrm>
            <a:off x="443996" y="858908"/>
            <a:ext cx="8266113" cy="381000"/>
          </a:xfrm>
          <a:prstGeom prst="rect">
            <a:avLst/>
          </a:prstGeom>
        </p:spPr>
        <p:txBody>
          <a:bodyPr/>
          <a:lstStyle>
            <a:lvl1pPr marL="1785" indent="0">
              <a:spcBef>
                <a:spcPts val="0"/>
              </a:spcBef>
              <a:buNone/>
              <a:defRPr sz="1800">
                <a:solidFill>
                  <a:schemeClr val="bg1"/>
                </a:solidFill>
                <a:latin typeface="+mj-lt"/>
              </a:defRPr>
            </a:lvl1pPr>
          </a:lstStyle>
          <a:p>
            <a:pPr lvl="0"/>
            <a:r>
              <a:rPr lang="en-GB"/>
              <a:t>Click to edit Master text styles</a:t>
            </a:r>
          </a:p>
        </p:txBody>
      </p:sp>
      <p:sp>
        <p:nvSpPr>
          <p:cNvPr id="25"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2" name="Group 11">
            <a:extLst>
              <a:ext uri="{FF2B5EF4-FFF2-40B4-BE49-F238E27FC236}">
                <a16:creationId xmlns:a16="http://schemas.microsoft.com/office/drawing/2014/main" id="{F515FC85-B689-7645-A36B-E20ED0F5AC2D}"/>
              </a:ext>
            </a:extLst>
          </p:cNvPr>
          <p:cNvGrpSpPr/>
          <p:nvPr/>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D931093D-7BD9-F444-A723-8C1C1FB9EABE}"/>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7F8D4A2E-4218-2445-889F-DD1D9188E1C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26186110-E5AA-9D49-9F94-AFE5A2D5FE9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4B4FC71C-50C3-9149-B892-DED7F86AD8CF}"/>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C069E4DC-276B-7A46-A133-A22DD3787B8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E599CA5A-CDF9-D840-B38C-B1F3E9D5B2E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3ECDEC1D-FFE2-5F40-94ED-8B34294094B4}"/>
                </a:ext>
              </a:extLst>
            </p:cNvPr>
            <p:cNvGrpSpPr/>
            <p:nvPr/>
          </p:nvGrpSpPr>
          <p:grpSpPr>
            <a:xfrm>
              <a:off x="968312" y="4785947"/>
              <a:ext cx="573946" cy="274194"/>
              <a:chOff x="4186345" y="-863385"/>
              <a:chExt cx="1807247" cy="863385"/>
            </a:xfrm>
            <a:solidFill>
              <a:schemeClr val="accent1"/>
            </a:solidFill>
          </p:grpSpPr>
          <p:sp>
            <p:nvSpPr>
              <p:cNvPr id="16" name="Freeform 15">
                <a:extLst>
                  <a:ext uri="{FF2B5EF4-FFF2-40B4-BE49-F238E27FC236}">
                    <a16:creationId xmlns:a16="http://schemas.microsoft.com/office/drawing/2014/main" id="{64A46B0F-60E1-E54D-A5EE-FA12C293224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17802B74-D1D8-1B44-85DA-2569177DEA45}"/>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117186A-5782-3F46-B402-7FDE96E7084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B3E027C2-B151-4A4C-BC23-9D007EBC821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164A6F2B-AA6A-7D4D-94C3-1366EDE8F81D}"/>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4" name="Group 3">
            <a:extLst>
              <a:ext uri="{FF2B5EF4-FFF2-40B4-BE49-F238E27FC236}">
                <a16:creationId xmlns:a16="http://schemas.microsoft.com/office/drawing/2014/main" id="{9A337BA1-737F-310C-356A-31ADDBD345B3}"/>
              </a:ext>
            </a:extLst>
          </p:cNvPr>
          <p:cNvGrpSpPr/>
          <p:nvPr userDrawn="1"/>
        </p:nvGrpSpPr>
        <p:grpSpPr>
          <a:xfrm>
            <a:off x="536418" y="4785947"/>
            <a:ext cx="1005840" cy="274194"/>
            <a:chOff x="536418" y="4785947"/>
            <a:chExt cx="1005840" cy="274194"/>
          </a:xfrm>
        </p:grpSpPr>
        <p:grpSp>
          <p:nvGrpSpPr>
            <p:cNvPr id="7" name="Group 6">
              <a:extLst>
                <a:ext uri="{FF2B5EF4-FFF2-40B4-BE49-F238E27FC236}">
                  <a16:creationId xmlns:a16="http://schemas.microsoft.com/office/drawing/2014/main" id="{CF419ADB-1F6C-15BE-4516-A7E6E5D1F102}"/>
                </a:ext>
              </a:extLst>
            </p:cNvPr>
            <p:cNvGrpSpPr/>
            <p:nvPr/>
          </p:nvGrpSpPr>
          <p:grpSpPr>
            <a:xfrm>
              <a:off x="536418" y="4930673"/>
              <a:ext cx="386220" cy="86649"/>
              <a:chOff x="2826390" y="-407669"/>
              <a:chExt cx="1216132" cy="272841"/>
            </a:xfrm>
            <a:solidFill>
              <a:schemeClr val="bg1"/>
            </a:solidFill>
          </p:grpSpPr>
          <p:sp>
            <p:nvSpPr>
              <p:cNvPr id="31" name="Freeform 20">
                <a:extLst>
                  <a:ext uri="{FF2B5EF4-FFF2-40B4-BE49-F238E27FC236}">
                    <a16:creationId xmlns:a16="http://schemas.microsoft.com/office/drawing/2014/main" id="{ECBC9589-4B5F-D4E3-454E-09EB934BC12E}"/>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2" name="Freeform 21">
                <a:extLst>
                  <a:ext uri="{FF2B5EF4-FFF2-40B4-BE49-F238E27FC236}">
                    <a16:creationId xmlns:a16="http://schemas.microsoft.com/office/drawing/2014/main" id="{801BC8F5-3781-C728-98AA-0960229564C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3" name="Freeform 22">
                <a:extLst>
                  <a:ext uri="{FF2B5EF4-FFF2-40B4-BE49-F238E27FC236}">
                    <a16:creationId xmlns:a16="http://schemas.microsoft.com/office/drawing/2014/main" id="{AFF5DE4E-5143-4CA6-1573-F82C1F506C64}"/>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4" name="Freeform 23">
                <a:extLst>
                  <a:ext uri="{FF2B5EF4-FFF2-40B4-BE49-F238E27FC236}">
                    <a16:creationId xmlns:a16="http://schemas.microsoft.com/office/drawing/2014/main" id="{317C33FA-A41C-1B5E-34F5-490851B1A0C9}"/>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5" name="Freeform 25">
                <a:extLst>
                  <a:ext uri="{FF2B5EF4-FFF2-40B4-BE49-F238E27FC236}">
                    <a16:creationId xmlns:a16="http://schemas.microsoft.com/office/drawing/2014/main" id="{D799919C-C295-2167-89DB-D36C1645B9B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ED7FF8F2-B951-5AA5-FF3F-7150608F5C29}"/>
                </a:ext>
              </a:extLst>
            </p:cNvPr>
            <p:cNvGrpSpPr/>
            <p:nvPr/>
          </p:nvGrpSpPr>
          <p:grpSpPr>
            <a:xfrm>
              <a:off x="968312" y="4785947"/>
              <a:ext cx="573946" cy="274194"/>
              <a:chOff x="4186345" y="-863385"/>
              <a:chExt cx="1807247" cy="863385"/>
            </a:xfrm>
            <a:solidFill>
              <a:schemeClr val="accent1"/>
            </a:solidFill>
          </p:grpSpPr>
          <p:sp>
            <p:nvSpPr>
              <p:cNvPr id="9" name="Freeform 15">
                <a:extLst>
                  <a:ext uri="{FF2B5EF4-FFF2-40B4-BE49-F238E27FC236}">
                    <a16:creationId xmlns:a16="http://schemas.microsoft.com/office/drawing/2014/main" id="{4B79FA5B-F6C3-4E61-482F-FE95F97A9F4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7" name="Freeform 16">
                <a:extLst>
                  <a:ext uri="{FF2B5EF4-FFF2-40B4-BE49-F238E27FC236}">
                    <a16:creationId xmlns:a16="http://schemas.microsoft.com/office/drawing/2014/main" id="{625C6DB5-6794-2623-E353-294B614E5FA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8" name="Freeform 17">
                <a:extLst>
                  <a:ext uri="{FF2B5EF4-FFF2-40B4-BE49-F238E27FC236}">
                    <a16:creationId xmlns:a16="http://schemas.microsoft.com/office/drawing/2014/main" id="{F1EFE9B5-CB18-1D44-98ED-D935C24DB1D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9" name="Freeform 18">
                <a:extLst>
                  <a:ext uri="{FF2B5EF4-FFF2-40B4-BE49-F238E27FC236}">
                    <a16:creationId xmlns:a16="http://schemas.microsoft.com/office/drawing/2014/main" id="{E17B1EB7-3CB0-B5CB-EF31-11ED76C7167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0" name="Freeform 19">
                <a:extLst>
                  <a:ext uri="{FF2B5EF4-FFF2-40B4-BE49-F238E27FC236}">
                    <a16:creationId xmlns:a16="http://schemas.microsoft.com/office/drawing/2014/main" id="{6091F557-9BBF-2DD4-85A1-5C574666FC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6" name="Rectangle 4">
            <a:extLst>
              <a:ext uri="{FF2B5EF4-FFF2-40B4-BE49-F238E27FC236}">
                <a16:creationId xmlns:a16="http://schemas.microsoft.com/office/drawing/2014/main" id="{95EB2BFE-51E2-3A13-4ACB-AA6E356A83A5}"/>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C6FB534F-FEF9-5BCB-F4BE-3897E60AF331}"/>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20653356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 Column with Title and Subtitle">
    <p:spTree>
      <p:nvGrpSpPr>
        <p:cNvPr id="1" name=""/>
        <p:cNvGrpSpPr/>
        <p:nvPr/>
      </p:nvGrpSpPr>
      <p:grpSpPr>
        <a:xfrm>
          <a:off x="0" y="0"/>
          <a:ext cx="0" cy="0"/>
          <a:chOff x="0" y="0"/>
          <a:chExt cx="0" cy="0"/>
        </a:xfrm>
      </p:grpSpPr>
      <p:sp>
        <p:nvSpPr>
          <p:cNvPr id="12" name="Title 1"/>
          <p:cNvSpPr>
            <a:spLocks noGrp="1"/>
          </p:cNvSpPr>
          <p:nvPr>
            <p:ph type="title"/>
          </p:nvPr>
        </p:nvSpPr>
        <p:spPr>
          <a:xfrm>
            <a:off x="443997" y="192024"/>
            <a:ext cx="8257032" cy="731520"/>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GB"/>
              <a:t>Click to edit Master title style</a:t>
            </a:r>
            <a:endParaRPr lang="en-US" dirty="0"/>
          </a:p>
        </p:txBody>
      </p:sp>
      <p:sp>
        <p:nvSpPr>
          <p:cNvPr id="13" name="Content Placeholder 4"/>
          <p:cNvSpPr>
            <a:spLocks noGrp="1"/>
          </p:cNvSpPr>
          <p:nvPr>
            <p:ph sz="quarter" idx="11" hasCustomPrompt="1"/>
          </p:nvPr>
        </p:nvSpPr>
        <p:spPr>
          <a:xfrm>
            <a:off x="443997" y="1256412"/>
            <a:ext cx="3886200" cy="3097819"/>
          </a:xfrm>
          <a:prstGeom prst="rect">
            <a:avLst/>
          </a:prstGeom>
        </p:spPr>
        <p:txBody>
          <a:bodyPr/>
          <a:lstStyle>
            <a:lvl1pPr marL="115888" indent="-115888">
              <a:buClr>
                <a:schemeClr val="tx1"/>
              </a:buClr>
              <a:buSzPct val="60000"/>
              <a:defRPr sz="1800">
                <a:solidFill>
                  <a:schemeClr val="tx1"/>
                </a:solidFill>
                <a:latin typeface="+mn-lt"/>
              </a:defRPr>
            </a:lvl1pPr>
            <a:lvl2pPr marL="231775" indent="-115888">
              <a:spcBef>
                <a:spcPts val="600"/>
              </a:spcBef>
              <a:buClr>
                <a:schemeClr val="tx1"/>
              </a:buClr>
              <a:buSzPct val="60000"/>
              <a:defRPr sz="1600">
                <a:solidFill>
                  <a:schemeClr val="tx1"/>
                </a:solidFill>
                <a:latin typeface="+mn-lt"/>
              </a:defRPr>
            </a:lvl2pPr>
            <a:lvl3pPr marL="341313" indent="-109538">
              <a:spcBef>
                <a:spcPts val="600"/>
              </a:spcBef>
              <a:buClr>
                <a:schemeClr val="tx1"/>
              </a:buClr>
              <a:buSzPct val="60000"/>
              <a:defRPr sz="1400">
                <a:solidFill>
                  <a:schemeClr val="tx1"/>
                </a:solidFill>
                <a:latin typeface="+mn-lt"/>
              </a:defRPr>
            </a:lvl3pPr>
            <a:lvl4pPr>
              <a:defRPr>
                <a:solidFill>
                  <a:schemeClr val="tx1"/>
                </a:solidFill>
                <a:latin typeface="CiscoSansTT Light" panose="020B0503020201020303" pitchFamily="34" charset="0"/>
              </a:defRPr>
            </a:lvl4pPr>
          </a:lstStyle>
          <a:p>
            <a:pPr lvl="0"/>
            <a:r>
              <a:rPr lang="en-US" dirty="0"/>
              <a:t>Click to edit Master text styles</a:t>
            </a:r>
          </a:p>
          <a:p>
            <a:pPr lvl="1"/>
            <a:r>
              <a:rPr lang="en-US" dirty="0"/>
              <a:t>Second level</a:t>
            </a:r>
          </a:p>
          <a:p>
            <a:pPr lvl="2"/>
            <a:r>
              <a:rPr lang="en-US" dirty="0"/>
              <a:t>Third level</a:t>
            </a:r>
          </a:p>
        </p:txBody>
      </p:sp>
      <p:sp>
        <p:nvSpPr>
          <p:cNvPr id="14" name="Text Placeholder 5"/>
          <p:cNvSpPr>
            <a:spLocks noGrp="1"/>
          </p:cNvSpPr>
          <p:nvPr>
            <p:ph type="body" sz="quarter" idx="12"/>
          </p:nvPr>
        </p:nvSpPr>
        <p:spPr>
          <a:xfrm>
            <a:off x="443997" y="858908"/>
            <a:ext cx="8256006" cy="381000"/>
          </a:xfrm>
          <a:prstGeom prst="rect">
            <a:avLst/>
          </a:prstGeom>
        </p:spPr>
        <p:txBody>
          <a:bodyPr/>
          <a:lstStyle>
            <a:lvl1pPr marL="1785" indent="0">
              <a:buNone/>
              <a:defRPr sz="1800">
                <a:solidFill>
                  <a:schemeClr val="bg1"/>
                </a:solidFill>
                <a:latin typeface="+mj-lt"/>
              </a:defRPr>
            </a:lvl1pPr>
          </a:lstStyle>
          <a:p>
            <a:pPr lvl="0"/>
            <a:r>
              <a:rPr lang="en-GB"/>
              <a:t>Click to edit Master text styles</a:t>
            </a:r>
          </a:p>
        </p:txBody>
      </p:sp>
      <p:sp>
        <p:nvSpPr>
          <p:cNvPr id="2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6" name="Content Placeholder 4"/>
          <p:cNvSpPr>
            <a:spLocks noGrp="1"/>
          </p:cNvSpPr>
          <p:nvPr>
            <p:ph sz="quarter" idx="13" hasCustomPrompt="1"/>
          </p:nvPr>
        </p:nvSpPr>
        <p:spPr>
          <a:xfrm>
            <a:off x="4798825" y="1256412"/>
            <a:ext cx="3886200" cy="3097819"/>
          </a:xfrm>
          <a:prstGeom prst="rect">
            <a:avLst/>
          </a:prstGeom>
        </p:spPr>
        <p:txBody>
          <a:bodyPr/>
          <a:lstStyle>
            <a:lvl1pPr marL="115888" indent="-115888">
              <a:buClr>
                <a:schemeClr val="tx1"/>
              </a:buClr>
              <a:buSzPct val="60000"/>
              <a:defRPr sz="1800">
                <a:solidFill>
                  <a:schemeClr val="tx1"/>
                </a:solidFill>
                <a:latin typeface="+mn-lt"/>
              </a:defRPr>
            </a:lvl1pPr>
            <a:lvl2pPr marL="231775" indent="-115888">
              <a:spcBef>
                <a:spcPts val="600"/>
              </a:spcBef>
              <a:buClr>
                <a:schemeClr val="tx1"/>
              </a:buClr>
              <a:buSzPct val="60000"/>
              <a:defRPr sz="1600">
                <a:solidFill>
                  <a:schemeClr val="tx1"/>
                </a:solidFill>
                <a:latin typeface="+mn-lt"/>
              </a:defRPr>
            </a:lvl2pPr>
            <a:lvl3pPr marL="341313" indent="-109538">
              <a:spcBef>
                <a:spcPts val="600"/>
              </a:spcBef>
              <a:buClr>
                <a:schemeClr val="tx1"/>
              </a:buClr>
              <a:buSzPct val="60000"/>
              <a:defRPr sz="1400">
                <a:solidFill>
                  <a:schemeClr val="tx1"/>
                </a:solidFill>
                <a:latin typeface="+mn-lt"/>
              </a:defRPr>
            </a:lvl3pPr>
            <a:lvl4pPr>
              <a:defRPr>
                <a:solidFill>
                  <a:schemeClr val="tx1"/>
                </a:solidFill>
                <a:latin typeface="CiscoSansTT Light" panose="020B0503020201020303" pitchFamily="34" charset="0"/>
              </a:defRPr>
            </a:lvl4pPr>
          </a:lstStyle>
          <a:p>
            <a:pPr lvl="0"/>
            <a:r>
              <a:rPr lang="en-US" dirty="0"/>
              <a:t>Click to edit Master text styles</a:t>
            </a:r>
          </a:p>
          <a:p>
            <a:pPr lvl="1"/>
            <a:r>
              <a:rPr lang="en-US" dirty="0"/>
              <a:t>Second level</a:t>
            </a:r>
          </a:p>
          <a:p>
            <a:pPr lvl="2"/>
            <a:r>
              <a:rPr lang="en-US" dirty="0"/>
              <a:t>Third level</a:t>
            </a:r>
          </a:p>
        </p:txBody>
      </p:sp>
      <p:grpSp>
        <p:nvGrpSpPr>
          <p:cNvPr id="18" name="Group 17">
            <a:extLst>
              <a:ext uri="{FF2B5EF4-FFF2-40B4-BE49-F238E27FC236}">
                <a16:creationId xmlns:a16="http://schemas.microsoft.com/office/drawing/2014/main" id="{6B8FCEAE-70CB-7344-AE58-D8556B7673EC}"/>
              </a:ext>
            </a:extLst>
          </p:cNvPr>
          <p:cNvGrpSpPr/>
          <p:nvPr/>
        </p:nvGrpSpPr>
        <p:grpSpPr>
          <a:xfrm>
            <a:off x="536418" y="4785947"/>
            <a:ext cx="1005840" cy="274194"/>
            <a:chOff x="536418" y="4785947"/>
            <a:chExt cx="1005840" cy="274194"/>
          </a:xfrm>
        </p:grpSpPr>
        <p:grpSp>
          <p:nvGrpSpPr>
            <p:cNvPr id="19" name="Group 18">
              <a:extLst>
                <a:ext uri="{FF2B5EF4-FFF2-40B4-BE49-F238E27FC236}">
                  <a16:creationId xmlns:a16="http://schemas.microsoft.com/office/drawing/2014/main" id="{EA966E9D-AF8D-CD48-88E1-33E9FD5438D5}"/>
                </a:ext>
              </a:extLst>
            </p:cNvPr>
            <p:cNvGrpSpPr/>
            <p:nvPr/>
          </p:nvGrpSpPr>
          <p:grpSpPr>
            <a:xfrm>
              <a:off x="536418" y="4930673"/>
              <a:ext cx="386220" cy="86649"/>
              <a:chOff x="2826390" y="-407669"/>
              <a:chExt cx="1216132" cy="272841"/>
            </a:xfrm>
            <a:solidFill>
              <a:schemeClr val="bg1"/>
            </a:solidFill>
          </p:grpSpPr>
          <p:sp>
            <p:nvSpPr>
              <p:cNvPr id="27" name="Freeform 26">
                <a:extLst>
                  <a:ext uri="{FF2B5EF4-FFF2-40B4-BE49-F238E27FC236}">
                    <a16:creationId xmlns:a16="http://schemas.microsoft.com/office/drawing/2014/main" id="{4ABF968F-0AA7-8748-8B6F-450CE7D3E3F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3B72D640-7A3F-E54A-8294-433985916DA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D2CBCC2F-2B11-044F-B962-8605E3266B3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3DC6D0D2-19BE-2042-B8C0-DD3AA111B41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6E29705-4F54-B14C-951D-C926F2B528F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1" name="Group 20">
              <a:extLst>
                <a:ext uri="{FF2B5EF4-FFF2-40B4-BE49-F238E27FC236}">
                  <a16:creationId xmlns:a16="http://schemas.microsoft.com/office/drawing/2014/main" id="{EF7C6564-8A97-0448-9A65-B7CA258958A6}"/>
                </a:ext>
              </a:extLst>
            </p:cNvPr>
            <p:cNvGrpSpPr/>
            <p:nvPr/>
          </p:nvGrpSpPr>
          <p:grpSpPr>
            <a:xfrm>
              <a:off x="968312" y="4785947"/>
              <a:ext cx="573946" cy="274194"/>
              <a:chOff x="4186345" y="-863385"/>
              <a:chExt cx="1807247" cy="863385"/>
            </a:xfrm>
            <a:solidFill>
              <a:schemeClr val="accent1"/>
            </a:solidFill>
          </p:grpSpPr>
          <p:sp>
            <p:nvSpPr>
              <p:cNvPr id="22" name="Freeform 21">
                <a:extLst>
                  <a:ext uri="{FF2B5EF4-FFF2-40B4-BE49-F238E27FC236}">
                    <a16:creationId xmlns:a16="http://schemas.microsoft.com/office/drawing/2014/main" id="{9177304F-4FF5-D249-91E5-08E9CC17ED5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D996CAC2-E60F-574B-BB6F-69158187245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E86B3961-A3BC-C94F-B277-9D494F441E3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B52DA998-A5BB-F346-9CF8-C06738F8210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1C153E8-906D-3045-B7FE-F82744679EE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4" name="Group 3">
            <a:extLst>
              <a:ext uri="{FF2B5EF4-FFF2-40B4-BE49-F238E27FC236}">
                <a16:creationId xmlns:a16="http://schemas.microsoft.com/office/drawing/2014/main" id="{8C7D3FF3-5B29-D6A7-7868-0C80F4FB8C66}"/>
              </a:ext>
            </a:extLst>
          </p:cNvPr>
          <p:cNvGrpSpPr/>
          <p:nvPr userDrawn="1"/>
        </p:nvGrpSpPr>
        <p:grpSpPr>
          <a:xfrm>
            <a:off x="536418" y="4785947"/>
            <a:ext cx="1005840" cy="274194"/>
            <a:chOff x="536418" y="4785947"/>
            <a:chExt cx="1005840" cy="274194"/>
          </a:xfrm>
        </p:grpSpPr>
        <p:grpSp>
          <p:nvGrpSpPr>
            <p:cNvPr id="5" name="Group 4">
              <a:extLst>
                <a:ext uri="{FF2B5EF4-FFF2-40B4-BE49-F238E27FC236}">
                  <a16:creationId xmlns:a16="http://schemas.microsoft.com/office/drawing/2014/main" id="{D6F072F1-45AB-0F64-E7EC-A00630B3685A}"/>
                </a:ext>
              </a:extLst>
            </p:cNvPr>
            <p:cNvGrpSpPr/>
            <p:nvPr/>
          </p:nvGrpSpPr>
          <p:grpSpPr>
            <a:xfrm>
              <a:off x="536418" y="4930673"/>
              <a:ext cx="386220" cy="86649"/>
              <a:chOff x="2826390" y="-407669"/>
              <a:chExt cx="1216132" cy="272841"/>
            </a:xfrm>
            <a:solidFill>
              <a:schemeClr val="bg1"/>
            </a:solidFill>
          </p:grpSpPr>
          <p:sp>
            <p:nvSpPr>
              <p:cNvPr id="33" name="Freeform 26">
                <a:extLst>
                  <a:ext uri="{FF2B5EF4-FFF2-40B4-BE49-F238E27FC236}">
                    <a16:creationId xmlns:a16="http://schemas.microsoft.com/office/drawing/2014/main" id="{0EEDCF18-D08D-5EFD-7CF0-AB8E4E24CE66}"/>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4" name="Freeform 27">
                <a:extLst>
                  <a:ext uri="{FF2B5EF4-FFF2-40B4-BE49-F238E27FC236}">
                    <a16:creationId xmlns:a16="http://schemas.microsoft.com/office/drawing/2014/main" id="{61C2AC54-8EDB-0C7A-6E8C-3A336CDD658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5" name="Freeform 29">
                <a:extLst>
                  <a:ext uri="{FF2B5EF4-FFF2-40B4-BE49-F238E27FC236}">
                    <a16:creationId xmlns:a16="http://schemas.microsoft.com/office/drawing/2014/main" id="{F474E14D-2FAE-59C0-DAD0-96C97FA0D2EF}"/>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6" name="Freeform 30">
                <a:extLst>
                  <a:ext uri="{FF2B5EF4-FFF2-40B4-BE49-F238E27FC236}">
                    <a16:creationId xmlns:a16="http://schemas.microsoft.com/office/drawing/2014/main" id="{C8D27C1D-C088-9C06-B761-49C0CAD3047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7" name="Freeform 31">
                <a:extLst>
                  <a:ext uri="{FF2B5EF4-FFF2-40B4-BE49-F238E27FC236}">
                    <a16:creationId xmlns:a16="http://schemas.microsoft.com/office/drawing/2014/main" id="{D7BEE17E-BE4B-3FB4-8065-34355A7F0C5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45A09BAC-8DD6-DFF6-FC4D-669C4BA9761A}"/>
                </a:ext>
              </a:extLst>
            </p:cNvPr>
            <p:cNvGrpSpPr/>
            <p:nvPr/>
          </p:nvGrpSpPr>
          <p:grpSpPr>
            <a:xfrm>
              <a:off x="968312" y="4785947"/>
              <a:ext cx="573946" cy="274194"/>
              <a:chOff x="4186345" y="-863385"/>
              <a:chExt cx="1807247" cy="863385"/>
            </a:xfrm>
            <a:solidFill>
              <a:schemeClr val="accent1"/>
            </a:solidFill>
          </p:grpSpPr>
          <p:sp>
            <p:nvSpPr>
              <p:cNvPr id="7" name="Freeform 21">
                <a:extLst>
                  <a:ext uri="{FF2B5EF4-FFF2-40B4-BE49-F238E27FC236}">
                    <a16:creationId xmlns:a16="http://schemas.microsoft.com/office/drawing/2014/main" id="{C9DB8B13-05F7-F720-EC22-2202D1B8189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22">
                <a:extLst>
                  <a:ext uri="{FF2B5EF4-FFF2-40B4-BE49-F238E27FC236}">
                    <a16:creationId xmlns:a16="http://schemas.microsoft.com/office/drawing/2014/main" id="{E637AEA4-B7BA-2BFA-276F-DAE072908AD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9" name="Freeform 23">
                <a:extLst>
                  <a:ext uri="{FF2B5EF4-FFF2-40B4-BE49-F238E27FC236}">
                    <a16:creationId xmlns:a16="http://schemas.microsoft.com/office/drawing/2014/main" id="{12750AE0-0A1D-2F6D-4093-2E1E40A2617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0" name="Freeform 24">
                <a:extLst>
                  <a:ext uri="{FF2B5EF4-FFF2-40B4-BE49-F238E27FC236}">
                    <a16:creationId xmlns:a16="http://schemas.microsoft.com/office/drawing/2014/main" id="{8A111F96-971A-ED37-05FE-BC824989AF7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1" name="Freeform 25">
                <a:extLst>
                  <a:ext uri="{FF2B5EF4-FFF2-40B4-BE49-F238E27FC236}">
                    <a16:creationId xmlns:a16="http://schemas.microsoft.com/office/drawing/2014/main" id="{8B8A989F-58C3-9A13-4CE7-A0C375C2D354}"/>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8" name="Rectangle 4">
            <a:extLst>
              <a:ext uri="{FF2B5EF4-FFF2-40B4-BE49-F238E27FC236}">
                <a16:creationId xmlns:a16="http://schemas.microsoft.com/office/drawing/2014/main" id="{92518EFE-161F-E6E8-3F2F-C7957DF4ADB9}"/>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FF984B9D-6D66-66FD-7E7D-8BC5A58FA2B4}"/>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20737038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3 Column Bullets">
    <p:spTree>
      <p:nvGrpSpPr>
        <p:cNvPr id="1" name=""/>
        <p:cNvGrpSpPr/>
        <p:nvPr/>
      </p:nvGrpSpPr>
      <p:grpSpPr>
        <a:xfrm>
          <a:off x="0" y="0"/>
          <a:ext cx="0" cy="0"/>
          <a:chOff x="0" y="0"/>
          <a:chExt cx="0" cy="0"/>
        </a:xfrm>
      </p:grpSpPr>
      <p:sp>
        <p:nvSpPr>
          <p:cNvPr id="9" name="Title 1"/>
          <p:cNvSpPr>
            <a:spLocks noGrp="1"/>
          </p:cNvSpPr>
          <p:nvPr>
            <p:ph type="title"/>
          </p:nvPr>
        </p:nvSpPr>
        <p:spPr>
          <a:xfrm>
            <a:off x="443996" y="192024"/>
            <a:ext cx="8257032" cy="73152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vert="horz" wrap="square" lIns="91424" tIns="45712" rIns="91424" bIns="45712" numCol="1" anchor="b" anchorCtr="0" compatLnSpc="1">
            <a:prstTxWarp prst="textNoShape">
              <a:avLst/>
            </a:prstTxWarp>
          </a:bodyPr>
          <a:lstStyle>
            <a:lvl1pPr>
              <a:defRPr lang="en-US" dirty="0">
                <a:solidFill>
                  <a:schemeClr val="bg1"/>
                </a:solidFill>
              </a:defRPr>
            </a:lvl1pPr>
          </a:lstStyle>
          <a:p>
            <a:pPr lvl="0"/>
            <a:r>
              <a:rPr lang="en-GB"/>
              <a:t>Click to edit Master title style</a:t>
            </a:r>
            <a:endParaRPr lang="en-US" dirty="0"/>
          </a:p>
        </p:txBody>
      </p:sp>
      <p:sp>
        <p:nvSpPr>
          <p:cNvPr id="10" name="Content Placeholder 2"/>
          <p:cNvSpPr>
            <a:spLocks noGrp="1"/>
          </p:cNvSpPr>
          <p:nvPr>
            <p:ph idx="1" hasCustomPrompt="1"/>
          </p:nvPr>
        </p:nvSpPr>
        <p:spPr>
          <a:xfrm>
            <a:off x="443996" y="1212555"/>
            <a:ext cx="2651760" cy="3262760"/>
          </a:xfrm>
          <a:prstGeom prst="rect">
            <a:avLst/>
          </a:prstGeom>
        </p:spPr>
        <p:txBody>
          <a:bodyPr lIns="91440" tIns="45720" rIns="91440" bIns="45720"/>
          <a:lstStyle>
            <a:lvl1pPr marL="115888" indent="-115888">
              <a:spcBef>
                <a:spcPts val="1075"/>
              </a:spcBef>
              <a:buClr>
                <a:schemeClr val="tx1"/>
              </a:buClr>
              <a:buSzPct val="60000"/>
              <a:defRPr sz="1600">
                <a:solidFill>
                  <a:schemeClr val="tx1"/>
                </a:solidFill>
                <a:latin typeface="+mn-lt"/>
              </a:defRPr>
            </a:lvl1pPr>
            <a:lvl2pPr marL="231775" indent="-115888">
              <a:spcBef>
                <a:spcPts val="600"/>
              </a:spcBef>
              <a:buClr>
                <a:schemeClr val="tx1"/>
              </a:buClr>
              <a:buSzPct val="60000"/>
              <a:defRPr sz="1400">
                <a:solidFill>
                  <a:schemeClr val="tx1"/>
                </a:solidFill>
                <a:latin typeface="+mn-lt"/>
              </a:defRPr>
            </a:lvl2pPr>
            <a:lvl3pPr marL="341313" indent="-115888">
              <a:spcBef>
                <a:spcPts val="600"/>
              </a:spcBef>
              <a:buClr>
                <a:schemeClr val="tx1"/>
              </a:buClr>
              <a:buSzPct val="60000"/>
              <a:defRPr sz="1200">
                <a:solidFill>
                  <a:schemeClr val="tx1"/>
                </a:solidFill>
                <a:latin typeface="+mn-lt"/>
              </a:defRPr>
            </a:lvl3pPr>
            <a:lvl4pPr>
              <a:spcBef>
                <a:spcPts val="200"/>
              </a:spcBef>
              <a:defRPr sz="1050">
                <a:solidFill>
                  <a:schemeClr val="tx1"/>
                </a:solidFill>
                <a:latin typeface="CiscoSansTT Light" panose="020B0503020201020303" pitchFamily="34" charset="0"/>
              </a:defRPr>
            </a:lvl4pPr>
            <a:lvl5pPr>
              <a:spcBef>
                <a:spcPts val="675"/>
              </a:spcBef>
              <a:defRPr>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2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3" name="Content Placeholder 2"/>
          <p:cNvSpPr>
            <a:spLocks noGrp="1"/>
          </p:cNvSpPr>
          <p:nvPr>
            <p:ph idx="11" hasCustomPrompt="1"/>
          </p:nvPr>
        </p:nvSpPr>
        <p:spPr>
          <a:xfrm>
            <a:off x="3238160" y="1212555"/>
            <a:ext cx="2651760" cy="3262760"/>
          </a:xfrm>
          <a:prstGeom prst="rect">
            <a:avLst/>
          </a:prstGeom>
        </p:spPr>
        <p:txBody>
          <a:bodyPr lIns="91440" tIns="45720" rIns="91440" bIns="45720"/>
          <a:lstStyle>
            <a:lvl1pPr marL="115888" indent="-115888">
              <a:spcBef>
                <a:spcPts val="1075"/>
              </a:spcBef>
              <a:buClr>
                <a:schemeClr val="tx1"/>
              </a:buClr>
              <a:buSzPct val="60000"/>
              <a:defRPr sz="1600">
                <a:solidFill>
                  <a:schemeClr val="tx1"/>
                </a:solidFill>
                <a:latin typeface="+mn-lt"/>
              </a:defRPr>
            </a:lvl1pPr>
            <a:lvl2pPr marL="231775" indent="-115888">
              <a:spcBef>
                <a:spcPts val="600"/>
              </a:spcBef>
              <a:buClr>
                <a:schemeClr val="tx1"/>
              </a:buClr>
              <a:buSzPct val="60000"/>
              <a:defRPr sz="1400">
                <a:solidFill>
                  <a:schemeClr val="tx1"/>
                </a:solidFill>
                <a:latin typeface="+mn-lt"/>
              </a:defRPr>
            </a:lvl2pPr>
            <a:lvl3pPr marL="341313" indent="-115888">
              <a:spcBef>
                <a:spcPts val="600"/>
              </a:spcBef>
              <a:buClr>
                <a:schemeClr val="tx1"/>
              </a:buClr>
              <a:buSzPct val="60000"/>
              <a:defRPr sz="1200">
                <a:solidFill>
                  <a:schemeClr val="tx1"/>
                </a:solidFill>
                <a:latin typeface="+mn-lt"/>
              </a:defRPr>
            </a:lvl3pPr>
            <a:lvl4pPr>
              <a:spcBef>
                <a:spcPts val="200"/>
              </a:spcBef>
              <a:defRPr sz="1050">
                <a:solidFill>
                  <a:schemeClr val="tx1"/>
                </a:solidFill>
                <a:latin typeface="CiscoSansTT Light" panose="020B0503020201020303" pitchFamily="34" charset="0"/>
              </a:defRPr>
            </a:lvl4pPr>
            <a:lvl5pPr>
              <a:spcBef>
                <a:spcPts val="675"/>
              </a:spcBef>
              <a:defRPr>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14" name="Content Placeholder 2"/>
          <p:cNvSpPr>
            <a:spLocks noGrp="1"/>
          </p:cNvSpPr>
          <p:nvPr>
            <p:ph idx="12" hasCustomPrompt="1"/>
          </p:nvPr>
        </p:nvSpPr>
        <p:spPr>
          <a:xfrm>
            <a:off x="6042616" y="1212555"/>
            <a:ext cx="2651760" cy="3262760"/>
          </a:xfrm>
          <a:prstGeom prst="rect">
            <a:avLst/>
          </a:prstGeom>
        </p:spPr>
        <p:txBody>
          <a:bodyPr lIns="91440" tIns="45720" rIns="91440" bIns="45720"/>
          <a:lstStyle>
            <a:lvl1pPr marL="115888" indent="-115888">
              <a:spcBef>
                <a:spcPts val="1075"/>
              </a:spcBef>
              <a:buClr>
                <a:schemeClr val="tx1"/>
              </a:buClr>
              <a:buSzPct val="60000"/>
              <a:defRPr sz="1600">
                <a:solidFill>
                  <a:schemeClr val="tx1"/>
                </a:solidFill>
                <a:latin typeface="+mn-lt"/>
              </a:defRPr>
            </a:lvl1pPr>
            <a:lvl2pPr marL="231775" indent="-115888">
              <a:spcBef>
                <a:spcPts val="600"/>
              </a:spcBef>
              <a:buClr>
                <a:schemeClr val="tx1"/>
              </a:buClr>
              <a:buSzPct val="60000"/>
              <a:defRPr sz="1400">
                <a:solidFill>
                  <a:schemeClr val="tx1"/>
                </a:solidFill>
                <a:latin typeface="+mn-lt"/>
              </a:defRPr>
            </a:lvl2pPr>
            <a:lvl3pPr marL="341313" indent="-115888">
              <a:spcBef>
                <a:spcPts val="600"/>
              </a:spcBef>
              <a:buClr>
                <a:schemeClr val="tx1"/>
              </a:buClr>
              <a:buSzPct val="60000"/>
              <a:defRPr sz="1200">
                <a:solidFill>
                  <a:schemeClr val="tx1"/>
                </a:solidFill>
                <a:latin typeface="+mn-lt"/>
              </a:defRPr>
            </a:lvl3pPr>
            <a:lvl4pPr>
              <a:spcBef>
                <a:spcPts val="200"/>
              </a:spcBef>
              <a:defRPr sz="1050">
                <a:solidFill>
                  <a:schemeClr val="tx1"/>
                </a:solidFill>
                <a:latin typeface="CiscoSansTT Light" panose="020B0503020201020303" pitchFamily="34" charset="0"/>
              </a:defRPr>
            </a:lvl4pPr>
            <a:lvl5pPr>
              <a:spcBef>
                <a:spcPts val="675"/>
              </a:spcBef>
              <a:defRPr>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p:txBody>
      </p:sp>
      <p:grpSp>
        <p:nvGrpSpPr>
          <p:cNvPr id="16" name="Group 15">
            <a:extLst>
              <a:ext uri="{FF2B5EF4-FFF2-40B4-BE49-F238E27FC236}">
                <a16:creationId xmlns:a16="http://schemas.microsoft.com/office/drawing/2014/main" id="{29862A5E-0C9C-7E47-A0BC-5A9DB1A87E7E}"/>
              </a:ext>
            </a:extLst>
          </p:cNvPr>
          <p:cNvGrpSpPr/>
          <p:nvPr/>
        </p:nvGrpSpPr>
        <p:grpSpPr>
          <a:xfrm>
            <a:off x="536418" y="4785947"/>
            <a:ext cx="1005840" cy="274194"/>
            <a:chOff x="536418" y="4785947"/>
            <a:chExt cx="1005840" cy="274194"/>
          </a:xfrm>
        </p:grpSpPr>
        <p:grpSp>
          <p:nvGrpSpPr>
            <p:cNvPr id="17" name="Group 16">
              <a:extLst>
                <a:ext uri="{FF2B5EF4-FFF2-40B4-BE49-F238E27FC236}">
                  <a16:creationId xmlns:a16="http://schemas.microsoft.com/office/drawing/2014/main" id="{1B273494-10E2-E748-AFF2-AE60C94335FA}"/>
                </a:ext>
              </a:extLst>
            </p:cNvPr>
            <p:cNvGrpSpPr/>
            <p:nvPr/>
          </p:nvGrpSpPr>
          <p:grpSpPr>
            <a:xfrm>
              <a:off x="536418" y="4930673"/>
              <a:ext cx="386220" cy="86649"/>
              <a:chOff x="2826390" y="-407669"/>
              <a:chExt cx="1216132" cy="272841"/>
            </a:xfrm>
            <a:solidFill>
              <a:schemeClr val="bg1"/>
            </a:solidFill>
          </p:grpSpPr>
          <p:sp>
            <p:nvSpPr>
              <p:cNvPr id="25" name="Freeform 24">
                <a:extLst>
                  <a:ext uri="{FF2B5EF4-FFF2-40B4-BE49-F238E27FC236}">
                    <a16:creationId xmlns:a16="http://schemas.microsoft.com/office/drawing/2014/main" id="{963A3A0A-6567-344D-89BC-555D96BC972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C160EAB1-2C39-6C45-8111-8853CC6DCE6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A6F2B78-9577-8E4A-B99E-A78632C785B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62C0B69-4628-F046-8F27-363BFE6963AB}"/>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401CD14A-A08D-D944-B220-39A33C96F9E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9" name="Group 18">
              <a:extLst>
                <a:ext uri="{FF2B5EF4-FFF2-40B4-BE49-F238E27FC236}">
                  <a16:creationId xmlns:a16="http://schemas.microsoft.com/office/drawing/2014/main" id="{3CE75010-F6EC-1541-AC95-31C740EA23AC}"/>
                </a:ext>
              </a:extLst>
            </p:cNvPr>
            <p:cNvGrpSpPr/>
            <p:nvPr/>
          </p:nvGrpSpPr>
          <p:grpSpPr>
            <a:xfrm>
              <a:off x="968312" y="4785947"/>
              <a:ext cx="573946" cy="274194"/>
              <a:chOff x="4186345" y="-863385"/>
              <a:chExt cx="1807247" cy="863385"/>
            </a:xfrm>
            <a:solidFill>
              <a:schemeClr val="accent1"/>
            </a:solidFill>
          </p:grpSpPr>
          <p:sp>
            <p:nvSpPr>
              <p:cNvPr id="20" name="Freeform 19">
                <a:extLst>
                  <a:ext uri="{FF2B5EF4-FFF2-40B4-BE49-F238E27FC236}">
                    <a16:creationId xmlns:a16="http://schemas.microsoft.com/office/drawing/2014/main" id="{9524DE70-1609-0F4D-86A0-7483C68C0B8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743D8764-B740-CC4F-B9A8-36F3C005E66D}"/>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9DAA39A1-8C44-C248-8431-1F59963797D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5E63856-45B7-CE4B-83C6-4616F567580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0AB7449B-CF37-5F4C-ABC0-A8C0AFE2C2C7}"/>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4" name="Group 3">
            <a:extLst>
              <a:ext uri="{FF2B5EF4-FFF2-40B4-BE49-F238E27FC236}">
                <a16:creationId xmlns:a16="http://schemas.microsoft.com/office/drawing/2014/main" id="{16D41717-0162-AF77-502F-B028FF0879ED}"/>
              </a:ext>
            </a:extLst>
          </p:cNvPr>
          <p:cNvGrpSpPr/>
          <p:nvPr userDrawn="1"/>
        </p:nvGrpSpPr>
        <p:grpSpPr>
          <a:xfrm>
            <a:off x="536418" y="4785947"/>
            <a:ext cx="1005840" cy="274194"/>
            <a:chOff x="536418" y="4785947"/>
            <a:chExt cx="1005840" cy="274194"/>
          </a:xfrm>
        </p:grpSpPr>
        <p:grpSp>
          <p:nvGrpSpPr>
            <p:cNvPr id="5" name="Group 4">
              <a:extLst>
                <a:ext uri="{FF2B5EF4-FFF2-40B4-BE49-F238E27FC236}">
                  <a16:creationId xmlns:a16="http://schemas.microsoft.com/office/drawing/2014/main" id="{3B87B70F-8B52-3B5F-FC04-FA59EFAFF0D9}"/>
                </a:ext>
              </a:extLst>
            </p:cNvPr>
            <p:cNvGrpSpPr/>
            <p:nvPr/>
          </p:nvGrpSpPr>
          <p:grpSpPr>
            <a:xfrm>
              <a:off x="536418" y="4930673"/>
              <a:ext cx="386220" cy="86649"/>
              <a:chOff x="2826390" y="-407669"/>
              <a:chExt cx="1216132" cy="272841"/>
            </a:xfrm>
            <a:solidFill>
              <a:schemeClr val="bg1"/>
            </a:solidFill>
          </p:grpSpPr>
          <p:sp>
            <p:nvSpPr>
              <p:cNvPr id="33" name="Freeform 24">
                <a:extLst>
                  <a:ext uri="{FF2B5EF4-FFF2-40B4-BE49-F238E27FC236}">
                    <a16:creationId xmlns:a16="http://schemas.microsoft.com/office/drawing/2014/main" id="{000304F1-0BAB-5D99-C5C2-32238BB820D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4" name="Freeform 25">
                <a:extLst>
                  <a:ext uri="{FF2B5EF4-FFF2-40B4-BE49-F238E27FC236}">
                    <a16:creationId xmlns:a16="http://schemas.microsoft.com/office/drawing/2014/main" id="{D9207848-BD20-EC0D-856F-1A9CE05907A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5" name="Freeform 26">
                <a:extLst>
                  <a:ext uri="{FF2B5EF4-FFF2-40B4-BE49-F238E27FC236}">
                    <a16:creationId xmlns:a16="http://schemas.microsoft.com/office/drawing/2014/main" id="{2020483C-9226-EC7E-458C-D490C13590C4}"/>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6" name="Freeform 27">
                <a:extLst>
                  <a:ext uri="{FF2B5EF4-FFF2-40B4-BE49-F238E27FC236}">
                    <a16:creationId xmlns:a16="http://schemas.microsoft.com/office/drawing/2014/main" id="{FF9C63B4-5A09-C164-FD8B-CD94A42A054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7" name="Freeform 29">
                <a:extLst>
                  <a:ext uri="{FF2B5EF4-FFF2-40B4-BE49-F238E27FC236}">
                    <a16:creationId xmlns:a16="http://schemas.microsoft.com/office/drawing/2014/main" id="{4E31B3AE-021B-C314-FE2E-94E5F90BA61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F4D8229D-5D32-229B-8B5A-82120B0DBD01}"/>
                </a:ext>
              </a:extLst>
            </p:cNvPr>
            <p:cNvGrpSpPr/>
            <p:nvPr/>
          </p:nvGrpSpPr>
          <p:grpSpPr>
            <a:xfrm>
              <a:off x="968312" y="4785947"/>
              <a:ext cx="573946" cy="274194"/>
              <a:chOff x="4186345" y="-863385"/>
              <a:chExt cx="1807247" cy="863385"/>
            </a:xfrm>
            <a:solidFill>
              <a:schemeClr val="accent1"/>
            </a:solidFill>
          </p:grpSpPr>
          <p:sp>
            <p:nvSpPr>
              <p:cNvPr id="7" name="Freeform 19">
                <a:extLst>
                  <a:ext uri="{FF2B5EF4-FFF2-40B4-BE49-F238E27FC236}">
                    <a16:creationId xmlns:a16="http://schemas.microsoft.com/office/drawing/2014/main" id="{CFCF5EBE-4E9D-2132-41F4-B85EEF572A84}"/>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20">
                <a:extLst>
                  <a:ext uri="{FF2B5EF4-FFF2-40B4-BE49-F238E27FC236}">
                    <a16:creationId xmlns:a16="http://schemas.microsoft.com/office/drawing/2014/main" id="{DA187880-D09A-CFF7-0277-248CD1BD8B9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2" name="Freeform 21">
                <a:extLst>
                  <a:ext uri="{FF2B5EF4-FFF2-40B4-BE49-F238E27FC236}">
                    <a16:creationId xmlns:a16="http://schemas.microsoft.com/office/drawing/2014/main" id="{3A0CC4A1-C801-2F2E-B855-32D3FD80CA12}"/>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31" name="Freeform 22">
                <a:extLst>
                  <a:ext uri="{FF2B5EF4-FFF2-40B4-BE49-F238E27FC236}">
                    <a16:creationId xmlns:a16="http://schemas.microsoft.com/office/drawing/2014/main" id="{2F9672F8-58E5-31FE-3D4E-7097A08B17F6}"/>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2" name="Freeform 23">
                <a:extLst>
                  <a:ext uri="{FF2B5EF4-FFF2-40B4-BE49-F238E27FC236}">
                    <a16:creationId xmlns:a16="http://schemas.microsoft.com/office/drawing/2014/main" id="{822AFD58-0397-1A5C-9263-BE3C74C7D485}"/>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8" name="Rectangle 4">
            <a:extLst>
              <a:ext uri="{FF2B5EF4-FFF2-40B4-BE49-F238E27FC236}">
                <a16:creationId xmlns:a16="http://schemas.microsoft.com/office/drawing/2014/main" id="{DA5E8989-AC53-49EE-9AEE-7E7E70447EE8}"/>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CCF82766-FD8A-048A-21BC-3C55E2A654AC}"/>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17993296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Only 4 Heavy Graphics">
    <p:spTree>
      <p:nvGrpSpPr>
        <p:cNvPr id="1" name=""/>
        <p:cNvGrpSpPr/>
        <p:nvPr/>
      </p:nvGrpSpPr>
      <p:grpSpPr>
        <a:xfrm>
          <a:off x="0" y="0"/>
          <a:ext cx="0" cy="0"/>
          <a:chOff x="0" y="0"/>
          <a:chExt cx="0" cy="0"/>
        </a:xfrm>
      </p:grpSpPr>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Title 1">
            <a:extLst>
              <a:ext uri="{FF2B5EF4-FFF2-40B4-BE49-F238E27FC236}">
                <a16:creationId xmlns:a16="http://schemas.microsoft.com/office/drawing/2014/main" id="{7724BBD4-7A5C-5F48-B685-C4D895ED3143}"/>
              </a:ext>
            </a:extLst>
          </p:cNvPr>
          <p:cNvSpPr>
            <a:spLocks noGrp="1"/>
          </p:cNvSpPr>
          <p:nvPr>
            <p:ph type="title"/>
          </p:nvPr>
        </p:nvSpPr>
        <p:spPr>
          <a:xfrm>
            <a:off x="443996" y="195681"/>
            <a:ext cx="8266113" cy="434974"/>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GB"/>
              <a:t>Click to edit Master title style</a:t>
            </a:r>
            <a:endParaRPr lang="en-US" dirty="0"/>
          </a:p>
        </p:txBody>
      </p:sp>
      <p:grpSp>
        <p:nvGrpSpPr>
          <p:cNvPr id="12" name="Group 11">
            <a:extLst>
              <a:ext uri="{FF2B5EF4-FFF2-40B4-BE49-F238E27FC236}">
                <a16:creationId xmlns:a16="http://schemas.microsoft.com/office/drawing/2014/main" id="{731EB10C-FAB8-4E48-B95B-494694261C89}"/>
              </a:ext>
            </a:extLst>
          </p:cNvPr>
          <p:cNvGrpSpPr/>
          <p:nvPr/>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2CE3B076-88CF-2643-8A9F-6582DE8098B4}"/>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38B114B8-C04F-0147-870B-BFE22D4976F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2DA21E1D-3099-3441-B2D1-80A6892B04B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128B5E18-C0E1-2346-B285-31EA966AF391}"/>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DCC153DA-1E01-DF4F-B29D-43C55DE6F8D6}"/>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FA008B6B-E943-7A48-9C7C-9DF77F539A6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8225277E-D105-4441-B239-2F0861BA8B11}"/>
                </a:ext>
              </a:extLst>
            </p:cNvPr>
            <p:cNvGrpSpPr/>
            <p:nvPr/>
          </p:nvGrpSpPr>
          <p:grpSpPr>
            <a:xfrm>
              <a:off x="968312" y="4785947"/>
              <a:ext cx="573946" cy="274194"/>
              <a:chOff x="4186345" y="-863385"/>
              <a:chExt cx="1807247" cy="863385"/>
            </a:xfrm>
            <a:solidFill>
              <a:schemeClr val="accent1"/>
            </a:solidFill>
          </p:grpSpPr>
          <p:sp>
            <p:nvSpPr>
              <p:cNvPr id="16" name="Freeform 15">
                <a:extLst>
                  <a:ext uri="{FF2B5EF4-FFF2-40B4-BE49-F238E27FC236}">
                    <a16:creationId xmlns:a16="http://schemas.microsoft.com/office/drawing/2014/main" id="{D874DD95-6FC8-5541-8398-6DB57E0238B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5193E7BD-E13E-3241-8687-3787192A324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6D061A19-8E52-0B4C-AB32-603FD64710F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C0F2AEB2-8280-1041-9884-4FB16290609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68D8033-2C75-EA4A-8750-9E6A9D63CDEE}"/>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4" name="Group 3">
            <a:extLst>
              <a:ext uri="{FF2B5EF4-FFF2-40B4-BE49-F238E27FC236}">
                <a16:creationId xmlns:a16="http://schemas.microsoft.com/office/drawing/2014/main" id="{140FE8B4-CFE5-20AC-2666-2E6D1F7B35A0}"/>
              </a:ext>
            </a:extLst>
          </p:cNvPr>
          <p:cNvGrpSpPr/>
          <p:nvPr userDrawn="1"/>
        </p:nvGrpSpPr>
        <p:grpSpPr>
          <a:xfrm>
            <a:off x="536418" y="4785947"/>
            <a:ext cx="1005840" cy="274194"/>
            <a:chOff x="536418" y="4785947"/>
            <a:chExt cx="1005840" cy="274194"/>
          </a:xfrm>
        </p:grpSpPr>
        <p:grpSp>
          <p:nvGrpSpPr>
            <p:cNvPr id="5" name="Group 4">
              <a:extLst>
                <a:ext uri="{FF2B5EF4-FFF2-40B4-BE49-F238E27FC236}">
                  <a16:creationId xmlns:a16="http://schemas.microsoft.com/office/drawing/2014/main" id="{96F54370-01ED-4C7F-74B7-7C99726794BE}"/>
                </a:ext>
              </a:extLst>
            </p:cNvPr>
            <p:cNvGrpSpPr/>
            <p:nvPr/>
          </p:nvGrpSpPr>
          <p:grpSpPr>
            <a:xfrm>
              <a:off x="536418" y="4930673"/>
              <a:ext cx="386220" cy="86649"/>
              <a:chOff x="2826390" y="-407669"/>
              <a:chExt cx="1216132" cy="272841"/>
            </a:xfrm>
            <a:solidFill>
              <a:schemeClr val="bg1"/>
            </a:solidFill>
          </p:grpSpPr>
          <p:sp>
            <p:nvSpPr>
              <p:cNvPr id="30" name="Freeform 20">
                <a:extLst>
                  <a:ext uri="{FF2B5EF4-FFF2-40B4-BE49-F238E27FC236}">
                    <a16:creationId xmlns:a16="http://schemas.microsoft.com/office/drawing/2014/main" id="{0E09E6BD-CD09-EDB8-DF02-002F220E2C08}"/>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1" name="Freeform 21">
                <a:extLst>
                  <a:ext uri="{FF2B5EF4-FFF2-40B4-BE49-F238E27FC236}">
                    <a16:creationId xmlns:a16="http://schemas.microsoft.com/office/drawing/2014/main" id="{69BF4B6F-AAF1-12A3-22FC-5A6FC4E7687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2" name="Freeform 22">
                <a:extLst>
                  <a:ext uri="{FF2B5EF4-FFF2-40B4-BE49-F238E27FC236}">
                    <a16:creationId xmlns:a16="http://schemas.microsoft.com/office/drawing/2014/main" id="{F576F3B8-08A5-B654-7750-C315CC78EFE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3" name="Freeform 24">
                <a:extLst>
                  <a:ext uri="{FF2B5EF4-FFF2-40B4-BE49-F238E27FC236}">
                    <a16:creationId xmlns:a16="http://schemas.microsoft.com/office/drawing/2014/main" id="{9687D486-7E51-3111-FE4C-86A942681D69}"/>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4" name="Freeform 25">
                <a:extLst>
                  <a:ext uri="{FF2B5EF4-FFF2-40B4-BE49-F238E27FC236}">
                    <a16:creationId xmlns:a16="http://schemas.microsoft.com/office/drawing/2014/main" id="{677A3135-7882-59AA-7291-FD8FBDFAEDD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F1DE15CF-9BC3-4B02-CB74-DC20B6B61285}"/>
                </a:ext>
              </a:extLst>
            </p:cNvPr>
            <p:cNvGrpSpPr/>
            <p:nvPr/>
          </p:nvGrpSpPr>
          <p:grpSpPr>
            <a:xfrm>
              <a:off x="968312" y="4785947"/>
              <a:ext cx="573946" cy="274194"/>
              <a:chOff x="4186345" y="-863385"/>
              <a:chExt cx="1807247" cy="863385"/>
            </a:xfrm>
            <a:solidFill>
              <a:schemeClr val="accent1"/>
            </a:solidFill>
          </p:grpSpPr>
          <p:sp>
            <p:nvSpPr>
              <p:cNvPr id="7" name="Freeform 15">
                <a:extLst>
                  <a:ext uri="{FF2B5EF4-FFF2-40B4-BE49-F238E27FC236}">
                    <a16:creationId xmlns:a16="http://schemas.microsoft.com/office/drawing/2014/main" id="{ED6E5D9A-EBA4-EBEF-F5B1-DEADE780F33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16">
                <a:extLst>
                  <a:ext uri="{FF2B5EF4-FFF2-40B4-BE49-F238E27FC236}">
                    <a16:creationId xmlns:a16="http://schemas.microsoft.com/office/drawing/2014/main" id="{43CEFD42-1F29-7603-D0A1-703E1EC73C0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7" name="Freeform 17">
                <a:extLst>
                  <a:ext uri="{FF2B5EF4-FFF2-40B4-BE49-F238E27FC236}">
                    <a16:creationId xmlns:a16="http://schemas.microsoft.com/office/drawing/2014/main" id="{8CEAFF19-E87E-117B-0ABA-40D15BBACF74}"/>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8" name="Freeform 18">
                <a:extLst>
                  <a:ext uri="{FF2B5EF4-FFF2-40B4-BE49-F238E27FC236}">
                    <a16:creationId xmlns:a16="http://schemas.microsoft.com/office/drawing/2014/main" id="{9D989CC2-318A-8CD8-03A3-A42904397F8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9" name="Freeform 19">
                <a:extLst>
                  <a:ext uri="{FF2B5EF4-FFF2-40B4-BE49-F238E27FC236}">
                    <a16:creationId xmlns:a16="http://schemas.microsoft.com/office/drawing/2014/main" id="{7FE804F1-89BD-F851-1D5A-FDB7CE80EAC9}"/>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5" name="Rectangle 4">
            <a:extLst>
              <a:ext uri="{FF2B5EF4-FFF2-40B4-BE49-F238E27FC236}">
                <a16:creationId xmlns:a16="http://schemas.microsoft.com/office/drawing/2014/main" id="{28B49E97-0536-900C-F982-91586CFA734C}"/>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2330F551-E71F-23F6-C3D8-10375221402E}"/>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3405930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Subtitle 4 Heavy Graphics">
    <p:spTree>
      <p:nvGrpSpPr>
        <p:cNvPr id="1" name=""/>
        <p:cNvGrpSpPr/>
        <p:nvPr/>
      </p:nvGrpSpPr>
      <p:grpSpPr>
        <a:xfrm>
          <a:off x="0" y="0"/>
          <a:ext cx="0" cy="0"/>
          <a:chOff x="0" y="0"/>
          <a:chExt cx="0" cy="0"/>
        </a:xfrm>
      </p:grpSpPr>
      <p:sp>
        <p:nvSpPr>
          <p:cNvPr id="12" name="Title 1"/>
          <p:cNvSpPr>
            <a:spLocks noGrp="1"/>
          </p:cNvSpPr>
          <p:nvPr>
            <p:ph type="title"/>
          </p:nvPr>
        </p:nvSpPr>
        <p:spPr>
          <a:xfrm>
            <a:off x="443996" y="195681"/>
            <a:ext cx="8266113" cy="434974"/>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GB"/>
              <a:t>Click to edit Master title style</a:t>
            </a:r>
            <a:endParaRPr lang="en-US" dirty="0"/>
          </a:p>
        </p:txBody>
      </p:sp>
      <p:sp>
        <p:nvSpPr>
          <p:cNvPr id="13" name="Text Placeholder 5"/>
          <p:cNvSpPr>
            <a:spLocks noGrp="1"/>
          </p:cNvSpPr>
          <p:nvPr>
            <p:ph type="body" sz="quarter" idx="12"/>
          </p:nvPr>
        </p:nvSpPr>
        <p:spPr>
          <a:xfrm>
            <a:off x="443996" y="588639"/>
            <a:ext cx="8266113" cy="381000"/>
          </a:xfrm>
          <a:prstGeom prst="rect">
            <a:avLst/>
          </a:prstGeom>
        </p:spPr>
        <p:txBody>
          <a:bodyPr/>
          <a:lstStyle>
            <a:lvl1pPr marL="1785" indent="0">
              <a:spcBef>
                <a:spcPts val="0"/>
              </a:spcBef>
              <a:buNone/>
              <a:defRPr sz="1800">
                <a:solidFill>
                  <a:schemeClr val="bg1"/>
                </a:solidFill>
                <a:latin typeface="+mj-lt"/>
              </a:defRPr>
            </a:lvl1pPr>
          </a:lstStyle>
          <a:p>
            <a:pPr lvl="0"/>
            <a:r>
              <a:rPr lang="en-GB"/>
              <a:t>Click to edit Master text styles</a:t>
            </a:r>
          </a:p>
        </p:txBody>
      </p:sp>
      <p:sp>
        <p:nvSpPr>
          <p:cNvPr id="2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4" name="Group 13">
            <a:extLst>
              <a:ext uri="{FF2B5EF4-FFF2-40B4-BE49-F238E27FC236}">
                <a16:creationId xmlns:a16="http://schemas.microsoft.com/office/drawing/2014/main" id="{AF64B29F-658B-CB47-B884-5284156790D7}"/>
              </a:ext>
            </a:extLst>
          </p:cNvPr>
          <p:cNvGrpSpPr/>
          <p:nvPr/>
        </p:nvGrpSpPr>
        <p:grpSpPr>
          <a:xfrm>
            <a:off x="536418" y="4785947"/>
            <a:ext cx="1005840" cy="274194"/>
            <a:chOff x="536418" y="4785947"/>
            <a:chExt cx="1005840" cy="274194"/>
          </a:xfrm>
        </p:grpSpPr>
        <p:grpSp>
          <p:nvGrpSpPr>
            <p:cNvPr id="16" name="Group 15">
              <a:extLst>
                <a:ext uri="{FF2B5EF4-FFF2-40B4-BE49-F238E27FC236}">
                  <a16:creationId xmlns:a16="http://schemas.microsoft.com/office/drawing/2014/main" id="{92AA22B2-C34A-B84E-8F3E-6D85B32BAEF0}"/>
                </a:ext>
              </a:extLst>
            </p:cNvPr>
            <p:cNvGrpSpPr/>
            <p:nvPr/>
          </p:nvGrpSpPr>
          <p:grpSpPr>
            <a:xfrm>
              <a:off x="536418" y="4930673"/>
              <a:ext cx="386220" cy="86649"/>
              <a:chOff x="2826390" y="-407669"/>
              <a:chExt cx="1216132" cy="272841"/>
            </a:xfrm>
            <a:solidFill>
              <a:schemeClr val="bg1"/>
            </a:solidFill>
          </p:grpSpPr>
          <p:sp>
            <p:nvSpPr>
              <p:cNvPr id="23" name="Freeform 22">
                <a:extLst>
                  <a:ext uri="{FF2B5EF4-FFF2-40B4-BE49-F238E27FC236}">
                    <a16:creationId xmlns:a16="http://schemas.microsoft.com/office/drawing/2014/main" id="{E9BD2267-3D19-6E43-8C0D-03D152FFA408}"/>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C3E0B78C-3402-5841-9E93-6FD38AE552B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4716CCE5-8A1B-3C49-9C1D-8E0428368F4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67E19187-BA89-BC45-8F1D-B30A2F9CC88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F84572C4-8BDB-FB4C-92FE-965163682642}"/>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F4E26A37-DD30-2740-996C-D05FCB8EA862}"/>
                </a:ext>
              </a:extLst>
            </p:cNvPr>
            <p:cNvGrpSpPr/>
            <p:nvPr/>
          </p:nvGrpSpPr>
          <p:grpSpPr>
            <a:xfrm>
              <a:off x="968312" y="4785947"/>
              <a:ext cx="573946" cy="274194"/>
              <a:chOff x="4186345" y="-863385"/>
              <a:chExt cx="1807247" cy="863385"/>
            </a:xfrm>
            <a:solidFill>
              <a:schemeClr val="accent1"/>
            </a:solidFill>
          </p:grpSpPr>
          <p:sp>
            <p:nvSpPr>
              <p:cNvPr id="18" name="Freeform 17">
                <a:extLst>
                  <a:ext uri="{FF2B5EF4-FFF2-40B4-BE49-F238E27FC236}">
                    <a16:creationId xmlns:a16="http://schemas.microsoft.com/office/drawing/2014/main" id="{327706DD-7FFC-7345-B10B-FE067677BC6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FBB92C3C-A30B-8742-B412-A6997F276AE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A6FD833B-C7A2-3141-B41C-6DBCD3B261C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5550625E-4F4E-9C4E-9F7F-661AA3E2F1A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624F2F23-C2AC-5540-B7DD-8AFC08EC6939}"/>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4" name="Group 3">
            <a:extLst>
              <a:ext uri="{FF2B5EF4-FFF2-40B4-BE49-F238E27FC236}">
                <a16:creationId xmlns:a16="http://schemas.microsoft.com/office/drawing/2014/main" id="{FBDE5135-48F4-3627-1FF4-D5A61F8C807D}"/>
              </a:ext>
            </a:extLst>
          </p:cNvPr>
          <p:cNvGrpSpPr/>
          <p:nvPr userDrawn="1"/>
        </p:nvGrpSpPr>
        <p:grpSpPr>
          <a:xfrm>
            <a:off x="536418" y="4785947"/>
            <a:ext cx="1005840" cy="274194"/>
            <a:chOff x="536418" y="4785947"/>
            <a:chExt cx="1005840" cy="274194"/>
          </a:xfrm>
        </p:grpSpPr>
        <p:grpSp>
          <p:nvGrpSpPr>
            <p:cNvPr id="5" name="Group 4">
              <a:extLst>
                <a:ext uri="{FF2B5EF4-FFF2-40B4-BE49-F238E27FC236}">
                  <a16:creationId xmlns:a16="http://schemas.microsoft.com/office/drawing/2014/main" id="{0656644B-446D-9CF8-85D1-4F170D23BD46}"/>
                </a:ext>
              </a:extLst>
            </p:cNvPr>
            <p:cNvGrpSpPr/>
            <p:nvPr/>
          </p:nvGrpSpPr>
          <p:grpSpPr>
            <a:xfrm>
              <a:off x="536418" y="4930673"/>
              <a:ext cx="386220" cy="86649"/>
              <a:chOff x="2826390" y="-407669"/>
              <a:chExt cx="1216132" cy="272841"/>
            </a:xfrm>
            <a:solidFill>
              <a:schemeClr val="bg1"/>
            </a:solidFill>
          </p:grpSpPr>
          <p:sp>
            <p:nvSpPr>
              <p:cNvPr id="31" name="Freeform 22">
                <a:extLst>
                  <a:ext uri="{FF2B5EF4-FFF2-40B4-BE49-F238E27FC236}">
                    <a16:creationId xmlns:a16="http://schemas.microsoft.com/office/drawing/2014/main" id="{63684658-7300-6E7C-5E68-3E0F6BD48BD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2" name="Freeform 23">
                <a:extLst>
                  <a:ext uri="{FF2B5EF4-FFF2-40B4-BE49-F238E27FC236}">
                    <a16:creationId xmlns:a16="http://schemas.microsoft.com/office/drawing/2014/main" id="{B80A461C-6FD6-A43A-740C-0F73DD5B03C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3" name="Freeform 24">
                <a:extLst>
                  <a:ext uri="{FF2B5EF4-FFF2-40B4-BE49-F238E27FC236}">
                    <a16:creationId xmlns:a16="http://schemas.microsoft.com/office/drawing/2014/main" id="{899C84C4-CBC5-99FD-BD56-4411052ECB01}"/>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4" name="Freeform 26">
                <a:extLst>
                  <a:ext uri="{FF2B5EF4-FFF2-40B4-BE49-F238E27FC236}">
                    <a16:creationId xmlns:a16="http://schemas.microsoft.com/office/drawing/2014/main" id="{04F8BC63-A29E-AAC0-AA4B-3CE918A569C6}"/>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5" name="Freeform 27">
                <a:extLst>
                  <a:ext uri="{FF2B5EF4-FFF2-40B4-BE49-F238E27FC236}">
                    <a16:creationId xmlns:a16="http://schemas.microsoft.com/office/drawing/2014/main" id="{78F9320D-650F-167E-6D33-F05916DFFC0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A32DFAED-A534-0007-CA90-8C9D89508834}"/>
                </a:ext>
              </a:extLst>
            </p:cNvPr>
            <p:cNvGrpSpPr/>
            <p:nvPr/>
          </p:nvGrpSpPr>
          <p:grpSpPr>
            <a:xfrm>
              <a:off x="968312" y="4785947"/>
              <a:ext cx="573946" cy="274194"/>
              <a:chOff x="4186345" y="-863385"/>
              <a:chExt cx="1807247" cy="863385"/>
            </a:xfrm>
            <a:solidFill>
              <a:schemeClr val="accent1"/>
            </a:solidFill>
          </p:grpSpPr>
          <p:sp>
            <p:nvSpPr>
              <p:cNvPr id="7" name="Freeform 17">
                <a:extLst>
                  <a:ext uri="{FF2B5EF4-FFF2-40B4-BE49-F238E27FC236}">
                    <a16:creationId xmlns:a16="http://schemas.microsoft.com/office/drawing/2014/main" id="{CC7A9588-488B-50C6-691A-2D79E9C033DD}"/>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18">
                <a:extLst>
                  <a:ext uri="{FF2B5EF4-FFF2-40B4-BE49-F238E27FC236}">
                    <a16:creationId xmlns:a16="http://schemas.microsoft.com/office/drawing/2014/main" id="{F40C6CF0-9B72-DACA-F20D-DF4218DE3CC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9" name="Freeform 19">
                <a:extLst>
                  <a:ext uri="{FF2B5EF4-FFF2-40B4-BE49-F238E27FC236}">
                    <a16:creationId xmlns:a16="http://schemas.microsoft.com/office/drawing/2014/main" id="{F1DE4D25-3F8B-0B35-572C-57400E0B8CC2}"/>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9" name="Freeform 20">
                <a:extLst>
                  <a:ext uri="{FF2B5EF4-FFF2-40B4-BE49-F238E27FC236}">
                    <a16:creationId xmlns:a16="http://schemas.microsoft.com/office/drawing/2014/main" id="{95663AE4-952A-EA8C-AD8E-2BB562D0676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0" name="Freeform 21">
                <a:extLst>
                  <a:ext uri="{FF2B5EF4-FFF2-40B4-BE49-F238E27FC236}">
                    <a16:creationId xmlns:a16="http://schemas.microsoft.com/office/drawing/2014/main" id="{88EA3BA8-6B25-8D84-AF62-6BF3531C9CE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6" name="Rectangle 4">
            <a:extLst>
              <a:ext uri="{FF2B5EF4-FFF2-40B4-BE49-F238E27FC236}">
                <a16:creationId xmlns:a16="http://schemas.microsoft.com/office/drawing/2014/main" id="{7FE0BF7D-5247-8CBF-8723-899D6C77E74F}"/>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4C280C7F-D2A6-9E01-06B9-8B1C53042A16}"/>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3204209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ong 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C64538-9D28-72EB-DD0D-5C77ECA6AC61}"/>
              </a:ext>
            </a:extLst>
          </p:cNvPr>
          <p:cNvPicPr>
            <a:picLocks noChangeAspect="1"/>
          </p:cNvPicPr>
          <p:nvPr userDrawn="1"/>
        </p:nvPicPr>
        <p:blipFill>
          <a:blip r:embed="rId2"/>
          <a:srcRect/>
          <a:stretch/>
        </p:blipFill>
        <p:spPr>
          <a:xfrm>
            <a:off x="-3417" y="1976"/>
            <a:ext cx="9144000" cy="5143500"/>
          </a:xfrm>
          <a:prstGeom prst="rect">
            <a:avLst/>
          </a:prstGeom>
        </p:spPr>
      </p:pic>
      <p:pic>
        <p:nvPicPr>
          <p:cNvPr id="2" name="Picture 1">
            <a:extLst>
              <a:ext uri="{FF2B5EF4-FFF2-40B4-BE49-F238E27FC236}">
                <a16:creationId xmlns:a16="http://schemas.microsoft.com/office/drawing/2014/main" id="{61F4F0D3-64AE-F551-9FF8-794865F38A4C}"/>
              </a:ext>
            </a:extLst>
          </p:cNvPr>
          <p:cNvPicPr>
            <a:picLocks noChangeAspect="1"/>
          </p:cNvPicPr>
          <p:nvPr/>
        </p:nvPicPr>
        <p:blipFill>
          <a:blip r:embed="rId2"/>
          <a:srcRect/>
          <a:stretch/>
        </p:blipFill>
        <p:spPr>
          <a:xfrm>
            <a:off x="-3417" y="1976"/>
            <a:ext cx="9144000" cy="5143500"/>
          </a:xfrm>
          <a:prstGeom prst="rect">
            <a:avLst/>
          </a:prstGeom>
        </p:spPr>
      </p:pic>
      <p:pic>
        <p:nvPicPr>
          <p:cNvPr id="13" name="Graphic 12">
            <a:extLst>
              <a:ext uri="{FF2B5EF4-FFF2-40B4-BE49-F238E27FC236}">
                <a16:creationId xmlns:a16="http://schemas.microsoft.com/office/drawing/2014/main" id="{18A2DD9A-A615-7C47-9E5C-5844D47E31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6" name="Subtitle 2"/>
          <p:cNvSpPr>
            <a:spLocks noGrp="1"/>
          </p:cNvSpPr>
          <p:nvPr>
            <p:ph type="subTitle" idx="1" hasCustomPrompt="1"/>
          </p:nvPr>
        </p:nvSpPr>
        <p:spPr>
          <a:xfrm>
            <a:off x="446359" y="3561007"/>
            <a:ext cx="6545159" cy="554375"/>
          </a:xfrm>
          <a:prstGeom prst="rect">
            <a:avLst/>
          </a:prstGeom>
        </p:spPr>
        <p:txBody>
          <a:bodyPr lIns="91420" tIns="45710" rIns="91420" bIns="45710" anchor="b" anchorCtr="0">
            <a:noAutofit/>
          </a:bodyPr>
          <a:lstStyle>
            <a:lvl1pPr marL="0" indent="0" algn="l">
              <a:spcBef>
                <a:spcPts val="0"/>
              </a:spcBef>
              <a:buNone/>
              <a:defRPr sz="1600" b="0" i="0">
                <a:solidFill>
                  <a:schemeClr val="accent1"/>
                </a:solidFill>
                <a:latin typeface="+mn-lt"/>
                <a:cs typeface="CiscoSansTT Light" panose="020B0503020201020303" pitchFamily="34" charset="0"/>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Presenter Name and Title</a:t>
            </a:r>
          </a:p>
          <a:p>
            <a:pPr marL="0" marR="0" lvl="0" indent="0" algn="l" defTabSz="684213" rtl="0" eaLnBrk="1" fontAlgn="base" latinLnBrk="0" hangingPunct="1">
              <a:lnSpc>
                <a:spcPct val="95000"/>
              </a:lnSpc>
              <a:spcBef>
                <a:spcPts val="0"/>
              </a:spcBef>
              <a:spcAft>
                <a:spcPct val="0"/>
              </a:spcAft>
              <a:buClr>
                <a:schemeClr val="tx2"/>
              </a:buClr>
              <a:buSzPct val="90000"/>
              <a:buFont typeface="Arial" charset="0"/>
              <a:buNone/>
              <a:tabLst/>
              <a:defRPr/>
            </a:pPr>
            <a:r>
              <a:rPr lang="en-US" dirty="0"/>
              <a:t>@</a:t>
            </a:r>
            <a:r>
              <a:rPr lang="en-US" dirty="0" err="1"/>
              <a:t>Twitter_handle</a:t>
            </a:r>
            <a:endParaRPr lang="en-US" dirty="0"/>
          </a:p>
        </p:txBody>
      </p:sp>
      <p:sp>
        <p:nvSpPr>
          <p:cNvPr id="19" name="Text Placeholder 2"/>
          <p:cNvSpPr>
            <a:spLocks noGrp="1"/>
          </p:cNvSpPr>
          <p:nvPr>
            <p:ph type="body" sz="quarter" idx="13" hasCustomPrompt="1"/>
          </p:nvPr>
        </p:nvSpPr>
        <p:spPr>
          <a:xfrm>
            <a:off x="446359" y="2798236"/>
            <a:ext cx="6545160" cy="380393"/>
          </a:xfrm>
          <a:prstGeom prst="rect">
            <a:avLst/>
          </a:prstGeom>
        </p:spPr>
        <p:txBody>
          <a:bodyPr lIns="91420" tIns="45710" rIns="91420" bIns="45710"/>
          <a:lstStyle>
            <a:lvl1pPr marL="0" indent="0">
              <a:spcBef>
                <a:spcPts val="0"/>
              </a:spcBef>
              <a:buFont typeface="Arial" panose="020B0604020202020204" pitchFamily="34" charset="0"/>
              <a:buNone/>
              <a:defRPr lang="en-GB" sz="2000" b="0" i="0" kern="1200" baseline="0" dirty="0">
                <a:solidFill>
                  <a:schemeClr val="bg2"/>
                </a:solidFill>
                <a:latin typeface="+mj-lt"/>
                <a:ea typeface="ＭＳ Ｐゴシック" charset="0"/>
                <a:cs typeface="CiscoSansTT Light" panose="020B0503020201020303" pitchFamily="34" charset="0"/>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2" y="2220302"/>
            <a:ext cx="6565755" cy="644730"/>
          </a:xfrm>
          <a:prstGeom prst="rect">
            <a:avLst/>
          </a:prstGeom>
        </p:spPr>
        <p:txBody>
          <a:bodyPr anchor="b"/>
          <a:lstStyle>
            <a:lvl1pPr marL="0" indent="0" algn="l">
              <a:lnSpc>
                <a:spcPct val="90000"/>
              </a:lnSpc>
              <a:buFont typeface="Arial" panose="020B0604020202020204" pitchFamily="34" charset="0"/>
              <a:buNone/>
              <a:defRPr lang="en-US" sz="2800" b="0" i="0" u="none" kern="1200" spc="0" baseline="0" dirty="0">
                <a:solidFill>
                  <a:schemeClr val="bg2"/>
                </a:solidFill>
                <a:latin typeface="+mj-lt"/>
                <a:ea typeface="CiscoSansTT Light" panose="020B0503020201020303" pitchFamily="34" charset="0"/>
                <a:cs typeface="CiscoSansTT Light" panose="020B0503020201020303" pitchFamily="34" charset="0"/>
              </a:defRPr>
            </a:lvl1pPr>
          </a:lstStyle>
          <a:p>
            <a:r>
              <a:rPr lang="en-GB" dirty="0"/>
              <a:t>Long Presentation Title</a:t>
            </a:r>
            <a:endParaRPr lang="en-US" dirty="0"/>
          </a:p>
        </p:txBody>
      </p:sp>
      <p:grpSp>
        <p:nvGrpSpPr>
          <p:cNvPr id="58" name="Group 57">
            <a:extLst>
              <a:ext uri="{FF2B5EF4-FFF2-40B4-BE49-F238E27FC236}">
                <a16:creationId xmlns:a16="http://schemas.microsoft.com/office/drawing/2014/main" id="{FA4585B8-57BA-A344-A031-6990FC22C418}"/>
              </a:ext>
            </a:extLst>
          </p:cNvPr>
          <p:cNvGrpSpPr/>
          <p:nvPr/>
        </p:nvGrpSpPr>
        <p:grpSpPr>
          <a:xfrm>
            <a:off x="536418" y="4785947"/>
            <a:ext cx="1005840" cy="274194"/>
            <a:chOff x="536418" y="4785947"/>
            <a:chExt cx="1005840" cy="274194"/>
          </a:xfrm>
        </p:grpSpPr>
        <p:grpSp>
          <p:nvGrpSpPr>
            <p:cNvPr id="59" name="Group 58">
              <a:extLst>
                <a:ext uri="{FF2B5EF4-FFF2-40B4-BE49-F238E27FC236}">
                  <a16:creationId xmlns:a16="http://schemas.microsoft.com/office/drawing/2014/main" id="{9701828D-3268-974B-AC00-6487A966540A}"/>
                </a:ext>
              </a:extLst>
            </p:cNvPr>
            <p:cNvGrpSpPr/>
            <p:nvPr/>
          </p:nvGrpSpPr>
          <p:grpSpPr>
            <a:xfrm>
              <a:off x="536418" y="4930673"/>
              <a:ext cx="386220" cy="86649"/>
              <a:chOff x="2826390" y="-407669"/>
              <a:chExt cx="1216132" cy="272841"/>
            </a:xfrm>
            <a:solidFill>
              <a:schemeClr val="bg2"/>
            </a:solidFill>
          </p:grpSpPr>
          <p:sp>
            <p:nvSpPr>
              <p:cNvPr id="66" name="Freeform 65">
                <a:extLst>
                  <a:ext uri="{FF2B5EF4-FFF2-40B4-BE49-F238E27FC236}">
                    <a16:creationId xmlns:a16="http://schemas.microsoft.com/office/drawing/2014/main" id="{0827FA49-FF3F-E748-90A2-E296F248312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5252A8F9-6F7A-DC42-A65D-99EC4AAFE09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534D740F-47B0-634E-9B21-4400BD3021E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B384EDB9-F6AA-B14D-A31C-94E979128B5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255DEF55-4F3A-CF43-AF67-F8ED5DEC7E5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0" name="Group 59">
              <a:extLst>
                <a:ext uri="{FF2B5EF4-FFF2-40B4-BE49-F238E27FC236}">
                  <a16:creationId xmlns:a16="http://schemas.microsoft.com/office/drawing/2014/main" id="{877954AA-5236-994A-B453-9931DE50BFFA}"/>
                </a:ext>
              </a:extLst>
            </p:cNvPr>
            <p:cNvGrpSpPr/>
            <p:nvPr/>
          </p:nvGrpSpPr>
          <p:grpSpPr>
            <a:xfrm>
              <a:off x="968312" y="4785947"/>
              <a:ext cx="573946" cy="274194"/>
              <a:chOff x="4186345" y="-863385"/>
              <a:chExt cx="1807247" cy="863385"/>
            </a:xfrm>
            <a:solidFill>
              <a:schemeClr val="accent1"/>
            </a:solidFill>
          </p:grpSpPr>
          <p:sp>
            <p:nvSpPr>
              <p:cNvPr id="61" name="Freeform 60">
                <a:extLst>
                  <a:ext uri="{FF2B5EF4-FFF2-40B4-BE49-F238E27FC236}">
                    <a16:creationId xmlns:a16="http://schemas.microsoft.com/office/drawing/2014/main" id="{393F7147-3592-D644-BAF2-3F2BA5D73B1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54C61F52-FACB-BD41-B412-9D67E5E4629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17E0AC60-4BCB-5446-B069-DB9A4B8720A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95FEEAAE-5747-7146-97D9-462E9BD1180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AFAB96EF-8018-8345-B97C-552A173025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4" name="Graphic 3">
            <a:extLst>
              <a:ext uri="{FF2B5EF4-FFF2-40B4-BE49-F238E27FC236}">
                <a16:creationId xmlns:a16="http://schemas.microsoft.com/office/drawing/2014/main" id="{274D2F56-5868-E064-A573-2A5178E2F2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grpSp>
        <p:nvGrpSpPr>
          <p:cNvPr id="6" name="Group 5">
            <a:extLst>
              <a:ext uri="{FF2B5EF4-FFF2-40B4-BE49-F238E27FC236}">
                <a16:creationId xmlns:a16="http://schemas.microsoft.com/office/drawing/2014/main" id="{94FBF9BD-4E19-A063-A497-84ED6726BE03}"/>
              </a:ext>
            </a:extLst>
          </p:cNvPr>
          <p:cNvGrpSpPr/>
          <p:nvPr userDrawn="1"/>
        </p:nvGrpSpPr>
        <p:grpSpPr>
          <a:xfrm>
            <a:off x="536418" y="4785947"/>
            <a:ext cx="1005840" cy="274194"/>
            <a:chOff x="536418" y="4785947"/>
            <a:chExt cx="1005840" cy="274194"/>
          </a:xfrm>
        </p:grpSpPr>
        <p:grpSp>
          <p:nvGrpSpPr>
            <p:cNvPr id="7" name="Group 6">
              <a:extLst>
                <a:ext uri="{FF2B5EF4-FFF2-40B4-BE49-F238E27FC236}">
                  <a16:creationId xmlns:a16="http://schemas.microsoft.com/office/drawing/2014/main" id="{457C5328-CC60-3719-B582-E888C65D212F}"/>
                </a:ext>
              </a:extLst>
            </p:cNvPr>
            <p:cNvGrpSpPr/>
            <p:nvPr/>
          </p:nvGrpSpPr>
          <p:grpSpPr>
            <a:xfrm>
              <a:off x="536418" y="4930673"/>
              <a:ext cx="386220" cy="86649"/>
              <a:chOff x="2826390" y="-407669"/>
              <a:chExt cx="1216132" cy="272841"/>
            </a:xfrm>
            <a:solidFill>
              <a:schemeClr val="bg2"/>
            </a:solidFill>
          </p:grpSpPr>
          <p:sp>
            <p:nvSpPr>
              <p:cNvPr id="15" name="Freeform 65">
                <a:extLst>
                  <a:ext uri="{FF2B5EF4-FFF2-40B4-BE49-F238E27FC236}">
                    <a16:creationId xmlns:a16="http://schemas.microsoft.com/office/drawing/2014/main" id="{843FC9DF-568D-F195-B319-4CC957CD786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18" name="Freeform 66">
                <a:extLst>
                  <a:ext uri="{FF2B5EF4-FFF2-40B4-BE49-F238E27FC236}">
                    <a16:creationId xmlns:a16="http://schemas.microsoft.com/office/drawing/2014/main" id="{DA99AE8B-FAD0-A2B3-80A3-F95F65FC06D4}"/>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1" name="Freeform 67">
                <a:extLst>
                  <a:ext uri="{FF2B5EF4-FFF2-40B4-BE49-F238E27FC236}">
                    <a16:creationId xmlns:a16="http://schemas.microsoft.com/office/drawing/2014/main" id="{88373874-D314-A136-942B-40F770E03A44}"/>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2" name="Freeform 68">
                <a:extLst>
                  <a:ext uri="{FF2B5EF4-FFF2-40B4-BE49-F238E27FC236}">
                    <a16:creationId xmlns:a16="http://schemas.microsoft.com/office/drawing/2014/main" id="{4FDDB264-54EF-9515-17CB-F7866391FA5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3" name="Freeform 69">
                <a:extLst>
                  <a:ext uri="{FF2B5EF4-FFF2-40B4-BE49-F238E27FC236}">
                    <a16:creationId xmlns:a16="http://schemas.microsoft.com/office/drawing/2014/main" id="{6F112A72-19A8-A0AB-1368-1DB1915776B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C0495C44-9DC5-16F4-7DD2-7F8358A22A79}"/>
                </a:ext>
              </a:extLst>
            </p:cNvPr>
            <p:cNvGrpSpPr/>
            <p:nvPr/>
          </p:nvGrpSpPr>
          <p:grpSpPr>
            <a:xfrm>
              <a:off x="968312" y="4785947"/>
              <a:ext cx="573946" cy="274194"/>
              <a:chOff x="4186345" y="-863385"/>
              <a:chExt cx="1807247" cy="863385"/>
            </a:xfrm>
            <a:solidFill>
              <a:schemeClr val="accent1"/>
            </a:solidFill>
          </p:grpSpPr>
          <p:sp>
            <p:nvSpPr>
              <p:cNvPr id="9" name="Freeform 60">
                <a:extLst>
                  <a:ext uri="{FF2B5EF4-FFF2-40B4-BE49-F238E27FC236}">
                    <a16:creationId xmlns:a16="http://schemas.microsoft.com/office/drawing/2014/main" id="{AECAFEDE-A723-2505-CBCA-891CBFA3341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0" name="Freeform 61">
                <a:extLst>
                  <a:ext uri="{FF2B5EF4-FFF2-40B4-BE49-F238E27FC236}">
                    <a16:creationId xmlns:a16="http://schemas.microsoft.com/office/drawing/2014/main" id="{CA31B2B0-8D21-A9DE-AD72-2BBAEC932516}"/>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1" name="Freeform 62">
                <a:extLst>
                  <a:ext uri="{FF2B5EF4-FFF2-40B4-BE49-F238E27FC236}">
                    <a16:creationId xmlns:a16="http://schemas.microsoft.com/office/drawing/2014/main" id="{7F24712B-7745-A98C-0FBE-9AB98C85B5A5}"/>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2" name="Freeform 63">
                <a:extLst>
                  <a:ext uri="{FF2B5EF4-FFF2-40B4-BE49-F238E27FC236}">
                    <a16:creationId xmlns:a16="http://schemas.microsoft.com/office/drawing/2014/main" id="{39144364-B7BD-985D-3084-0E012A6F3886}"/>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4" name="Freeform 64">
                <a:extLst>
                  <a:ext uri="{FF2B5EF4-FFF2-40B4-BE49-F238E27FC236}">
                    <a16:creationId xmlns:a16="http://schemas.microsoft.com/office/drawing/2014/main" id="{7709A099-D721-C0AA-43F0-A16D488197C7}"/>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25" name="Text Placeholder 38">
            <a:extLst>
              <a:ext uri="{FF2B5EF4-FFF2-40B4-BE49-F238E27FC236}">
                <a16:creationId xmlns:a16="http://schemas.microsoft.com/office/drawing/2014/main" id="{7B316812-3124-4C9B-3D4A-464F12758ACD}"/>
              </a:ext>
            </a:extLst>
          </p:cNvPr>
          <p:cNvSpPr>
            <a:spLocks noGrp="1"/>
          </p:cNvSpPr>
          <p:nvPr>
            <p:ph type="body" sz="quarter" idx="14" hasCustomPrompt="1"/>
          </p:nvPr>
        </p:nvSpPr>
        <p:spPr>
          <a:xfrm>
            <a:off x="6895069" y="4755832"/>
            <a:ext cx="2054197" cy="288131"/>
          </a:xfrm>
          <a:prstGeom prst="rect">
            <a:avLst/>
          </a:prstGeom>
        </p:spPr>
        <p:txBody>
          <a:bodyPr lIns="91420" tIns="45710" rIns="91420" bIns="45710"/>
          <a:lstStyle>
            <a:lvl1pPr marL="0" indent="0" algn="r" defTabSz="684213" rtl="0" eaLnBrk="1" fontAlgn="base" hangingPunct="1">
              <a:lnSpc>
                <a:spcPct val="95000"/>
              </a:lnSpc>
              <a:spcBef>
                <a:spcPts val="1075"/>
              </a:spcBef>
              <a:spcAft>
                <a:spcPct val="0"/>
              </a:spcAft>
              <a:buClr>
                <a:schemeClr val="tx2"/>
              </a:buClr>
              <a:buSzPct val="90000"/>
              <a:buFontTx/>
              <a:buNone/>
              <a:defRPr lang="en-US" sz="1200" b="0" i="0" kern="1200" dirty="0">
                <a:solidFill>
                  <a:schemeClr val="bg2"/>
                </a:solidFill>
                <a:latin typeface="+mn-lt"/>
                <a:ea typeface="+mn-ea"/>
                <a:cs typeface="CiscoSansTT Light" panose="020B0503020201020303"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r>
              <a:rPr lang="en-US" sz="1400" dirty="0"/>
              <a:t>Session ID</a:t>
            </a:r>
          </a:p>
        </p:txBody>
      </p:sp>
    </p:spTree>
    <p:extLst>
      <p:ext uri="{BB962C8B-B14F-4D97-AF65-F5344CB8AC3E}">
        <p14:creationId xmlns:p14="http://schemas.microsoft.com/office/powerpoint/2010/main" val="5762066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nd Subtitle and Bullet 4 Heavy Graphics">
    <p:spTree>
      <p:nvGrpSpPr>
        <p:cNvPr id="1" name=""/>
        <p:cNvGrpSpPr/>
        <p:nvPr/>
      </p:nvGrpSpPr>
      <p:grpSpPr>
        <a:xfrm>
          <a:off x="0" y="0"/>
          <a:ext cx="0" cy="0"/>
          <a:chOff x="0" y="0"/>
          <a:chExt cx="0" cy="0"/>
        </a:xfrm>
      </p:grpSpPr>
      <p:sp>
        <p:nvSpPr>
          <p:cNvPr id="12" name="Title 1"/>
          <p:cNvSpPr>
            <a:spLocks noGrp="1"/>
          </p:cNvSpPr>
          <p:nvPr>
            <p:ph type="title"/>
          </p:nvPr>
        </p:nvSpPr>
        <p:spPr>
          <a:xfrm>
            <a:off x="443996" y="195681"/>
            <a:ext cx="8266113" cy="434974"/>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GB"/>
              <a:t>Click to edit Master title style</a:t>
            </a:r>
            <a:endParaRPr lang="en-US" dirty="0"/>
          </a:p>
        </p:txBody>
      </p:sp>
      <p:sp>
        <p:nvSpPr>
          <p:cNvPr id="13" name="Text Placeholder 5"/>
          <p:cNvSpPr>
            <a:spLocks noGrp="1"/>
          </p:cNvSpPr>
          <p:nvPr>
            <p:ph type="body" sz="quarter" idx="12"/>
          </p:nvPr>
        </p:nvSpPr>
        <p:spPr>
          <a:xfrm>
            <a:off x="443996" y="588639"/>
            <a:ext cx="8266113" cy="381000"/>
          </a:xfrm>
          <a:prstGeom prst="rect">
            <a:avLst/>
          </a:prstGeom>
        </p:spPr>
        <p:txBody>
          <a:bodyPr/>
          <a:lstStyle>
            <a:lvl1pPr marL="1785" indent="0">
              <a:buNone/>
              <a:defRPr sz="1800">
                <a:solidFill>
                  <a:schemeClr val="bg1"/>
                </a:solidFill>
                <a:latin typeface="+mj-lt"/>
              </a:defRPr>
            </a:lvl1pPr>
          </a:lstStyle>
          <a:p>
            <a:pPr lvl="0"/>
            <a:r>
              <a:rPr lang="en-GB"/>
              <a:t>Click to edit Master text styles</a:t>
            </a:r>
          </a:p>
        </p:txBody>
      </p:sp>
      <p:sp>
        <p:nvSpPr>
          <p:cNvPr id="3" name="Text Placeholder 2"/>
          <p:cNvSpPr>
            <a:spLocks noGrp="1"/>
          </p:cNvSpPr>
          <p:nvPr>
            <p:ph type="body" sz="quarter" idx="13"/>
          </p:nvPr>
        </p:nvSpPr>
        <p:spPr>
          <a:xfrm>
            <a:off x="444561" y="969639"/>
            <a:ext cx="8265249" cy="3757613"/>
          </a:xfrm>
          <a:prstGeom prst="rect">
            <a:avLst/>
          </a:prstGeom>
        </p:spPr>
        <p:txBody>
          <a:bodyPr/>
          <a:lstStyle>
            <a:lvl1pPr>
              <a:spcBef>
                <a:spcPts val="1075"/>
              </a:spcBef>
              <a:buClr>
                <a:schemeClr val="tx1"/>
              </a:buClr>
              <a:buSzPct val="80000"/>
              <a:defRPr sz="2000">
                <a:solidFill>
                  <a:schemeClr val="tx1"/>
                </a:solidFill>
                <a:latin typeface="+mn-lt"/>
              </a:defRPr>
            </a:lvl1pPr>
            <a:lvl2pPr marL="341313" indent="-171450">
              <a:spcBef>
                <a:spcPts val="600"/>
              </a:spcBef>
              <a:buClr>
                <a:schemeClr val="tx1"/>
              </a:buClr>
              <a:buSzPct val="80000"/>
              <a:defRPr sz="1800">
                <a:solidFill>
                  <a:schemeClr val="tx1"/>
                </a:solidFill>
                <a:latin typeface="+mn-lt"/>
              </a:defRPr>
            </a:lvl2pPr>
            <a:lvl3pPr marL="511175" indent="-169863">
              <a:spcBef>
                <a:spcPts val="600"/>
              </a:spcBef>
              <a:buClr>
                <a:schemeClr val="tx1"/>
              </a:buClr>
              <a:buSzPct val="80000"/>
              <a:defRPr sz="1600">
                <a:solidFill>
                  <a:schemeClr val="tx1"/>
                </a:solidFill>
                <a:latin typeface="+mn-lt"/>
              </a:defRPr>
            </a:lvl3pPr>
            <a:lvl4pPr>
              <a:buClr>
                <a:schemeClr val="tx1"/>
              </a:buClr>
              <a:defRPr sz="1600">
                <a:latin typeface="CiscoSansTT Light" panose="020B0503020201020303" pitchFamily="34" charset="0"/>
              </a:defRPr>
            </a:lvl4pPr>
          </a:lstStyle>
          <a:p>
            <a:pPr lvl="0"/>
            <a:r>
              <a:rPr lang="en-GB"/>
              <a:t>Click to edit Master text styles</a:t>
            </a:r>
          </a:p>
          <a:p>
            <a:pPr lvl="1"/>
            <a:r>
              <a:rPr lang="en-GB"/>
              <a:t>Second level</a:t>
            </a:r>
          </a:p>
          <a:p>
            <a:pPr lvl="2"/>
            <a:r>
              <a:rPr lang="en-GB"/>
              <a:t>Third level</a:t>
            </a:r>
          </a:p>
        </p:txBody>
      </p:sp>
      <p:sp>
        <p:nvSpPr>
          <p:cNvPr id="2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5" name="Group 14">
            <a:extLst>
              <a:ext uri="{FF2B5EF4-FFF2-40B4-BE49-F238E27FC236}">
                <a16:creationId xmlns:a16="http://schemas.microsoft.com/office/drawing/2014/main" id="{EACB712B-7954-C84B-8BC6-0508E0256BC9}"/>
              </a:ext>
            </a:extLst>
          </p:cNvPr>
          <p:cNvGrpSpPr/>
          <p:nvPr/>
        </p:nvGrpSpPr>
        <p:grpSpPr>
          <a:xfrm>
            <a:off x="536418" y="4785947"/>
            <a:ext cx="1005840" cy="274194"/>
            <a:chOff x="536418" y="4785947"/>
            <a:chExt cx="1005840" cy="274194"/>
          </a:xfrm>
        </p:grpSpPr>
        <p:grpSp>
          <p:nvGrpSpPr>
            <p:cNvPr id="17" name="Group 16">
              <a:extLst>
                <a:ext uri="{FF2B5EF4-FFF2-40B4-BE49-F238E27FC236}">
                  <a16:creationId xmlns:a16="http://schemas.microsoft.com/office/drawing/2014/main" id="{4551B147-F3D3-5D4A-8749-1E18740B7176}"/>
                </a:ext>
              </a:extLst>
            </p:cNvPr>
            <p:cNvGrpSpPr/>
            <p:nvPr/>
          </p:nvGrpSpPr>
          <p:grpSpPr>
            <a:xfrm>
              <a:off x="536418" y="4930673"/>
              <a:ext cx="386220" cy="86649"/>
              <a:chOff x="2826390" y="-407669"/>
              <a:chExt cx="1216132" cy="272841"/>
            </a:xfrm>
            <a:solidFill>
              <a:schemeClr val="bg1"/>
            </a:solidFill>
          </p:grpSpPr>
          <p:sp>
            <p:nvSpPr>
              <p:cNvPr id="24" name="Freeform 23">
                <a:extLst>
                  <a:ext uri="{FF2B5EF4-FFF2-40B4-BE49-F238E27FC236}">
                    <a16:creationId xmlns:a16="http://schemas.microsoft.com/office/drawing/2014/main" id="{FC791771-48D8-2848-A494-4CD547A7B56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8C14ADC3-0340-744C-AC15-7AFAD8DDA0AE}"/>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8FD3E74D-794C-EF4B-B1D6-C19D3999177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B007D74-E3B0-DF4D-973B-D3F7DBCB2CB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3BCDE4F-F583-A74C-9A75-BBE700E184E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D5C20E7B-B718-F34A-995E-A465153239EA}"/>
                </a:ext>
              </a:extLst>
            </p:cNvPr>
            <p:cNvGrpSpPr/>
            <p:nvPr/>
          </p:nvGrpSpPr>
          <p:grpSpPr>
            <a:xfrm>
              <a:off x="968312" y="4785947"/>
              <a:ext cx="573946" cy="274194"/>
              <a:chOff x="4186345" y="-863385"/>
              <a:chExt cx="1807247" cy="863385"/>
            </a:xfrm>
            <a:solidFill>
              <a:schemeClr val="accent1"/>
            </a:solidFill>
          </p:grpSpPr>
          <p:sp>
            <p:nvSpPr>
              <p:cNvPr id="19" name="Freeform 18">
                <a:extLst>
                  <a:ext uri="{FF2B5EF4-FFF2-40B4-BE49-F238E27FC236}">
                    <a16:creationId xmlns:a16="http://schemas.microsoft.com/office/drawing/2014/main" id="{AB0D9421-A599-F84F-BA9E-0781C1FE8DE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F367B778-525C-4D4C-9AFC-9B0278E05BE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6ABB605D-167D-9642-AAC9-EA604BE6161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F77081D4-D9BE-C64B-AD59-5C5504B480C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21E1F43-0B52-EE4E-9F0E-F623D8733944}"/>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5" name="Group 4">
            <a:extLst>
              <a:ext uri="{FF2B5EF4-FFF2-40B4-BE49-F238E27FC236}">
                <a16:creationId xmlns:a16="http://schemas.microsoft.com/office/drawing/2014/main" id="{D66D4435-BEEB-01FA-DCF7-4A7F5E609DC2}"/>
              </a:ext>
            </a:extLst>
          </p:cNvPr>
          <p:cNvGrpSpPr/>
          <p:nvPr userDrawn="1"/>
        </p:nvGrpSpPr>
        <p:grpSpPr>
          <a:xfrm>
            <a:off x="536418" y="4785947"/>
            <a:ext cx="1005840" cy="274194"/>
            <a:chOff x="536418" y="4785947"/>
            <a:chExt cx="1005840" cy="274194"/>
          </a:xfrm>
        </p:grpSpPr>
        <p:grpSp>
          <p:nvGrpSpPr>
            <p:cNvPr id="6" name="Group 5">
              <a:extLst>
                <a:ext uri="{FF2B5EF4-FFF2-40B4-BE49-F238E27FC236}">
                  <a16:creationId xmlns:a16="http://schemas.microsoft.com/office/drawing/2014/main" id="{1392425A-D209-48CE-E95E-DF65E6FB6C24}"/>
                </a:ext>
              </a:extLst>
            </p:cNvPr>
            <p:cNvGrpSpPr/>
            <p:nvPr/>
          </p:nvGrpSpPr>
          <p:grpSpPr>
            <a:xfrm>
              <a:off x="536418" y="4930673"/>
              <a:ext cx="386220" cy="86649"/>
              <a:chOff x="2826390" y="-407669"/>
              <a:chExt cx="1216132" cy="272841"/>
            </a:xfrm>
            <a:solidFill>
              <a:schemeClr val="bg1"/>
            </a:solidFill>
          </p:grpSpPr>
          <p:sp>
            <p:nvSpPr>
              <p:cNvPr id="32" name="Freeform 23">
                <a:extLst>
                  <a:ext uri="{FF2B5EF4-FFF2-40B4-BE49-F238E27FC236}">
                    <a16:creationId xmlns:a16="http://schemas.microsoft.com/office/drawing/2014/main" id="{3C2110C0-E7B0-C7FE-9634-A8C16F1364A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3" name="Freeform 24">
                <a:extLst>
                  <a:ext uri="{FF2B5EF4-FFF2-40B4-BE49-F238E27FC236}">
                    <a16:creationId xmlns:a16="http://schemas.microsoft.com/office/drawing/2014/main" id="{AE3AB7A5-F39F-C6B7-80F3-343C682534D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4" name="Freeform 25">
                <a:extLst>
                  <a:ext uri="{FF2B5EF4-FFF2-40B4-BE49-F238E27FC236}">
                    <a16:creationId xmlns:a16="http://schemas.microsoft.com/office/drawing/2014/main" id="{9BBC2A8D-11E7-F06B-A086-40997C32AF2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5" name="Freeform 27">
                <a:extLst>
                  <a:ext uri="{FF2B5EF4-FFF2-40B4-BE49-F238E27FC236}">
                    <a16:creationId xmlns:a16="http://schemas.microsoft.com/office/drawing/2014/main" id="{0132E1F9-5005-54BD-FA66-670692F5E45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6" name="Freeform 28">
                <a:extLst>
                  <a:ext uri="{FF2B5EF4-FFF2-40B4-BE49-F238E27FC236}">
                    <a16:creationId xmlns:a16="http://schemas.microsoft.com/office/drawing/2014/main" id="{4245BF5F-22A9-8EE0-81EA-211319795824}"/>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7" name="Group 6">
              <a:extLst>
                <a:ext uri="{FF2B5EF4-FFF2-40B4-BE49-F238E27FC236}">
                  <a16:creationId xmlns:a16="http://schemas.microsoft.com/office/drawing/2014/main" id="{02658F97-E65B-F870-AE75-4810DAC67D2A}"/>
                </a:ext>
              </a:extLst>
            </p:cNvPr>
            <p:cNvGrpSpPr/>
            <p:nvPr/>
          </p:nvGrpSpPr>
          <p:grpSpPr>
            <a:xfrm>
              <a:off x="968312" y="4785947"/>
              <a:ext cx="573946" cy="274194"/>
              <a:chOff x="4186345" y="-863385"/>
              <a:chExt cx="1807247" cy="863385"/>
            </a:xfrm>
            <a:solidFill>
              <a:schemeClr val="accent1"/>
            </a:solidFill>
          </p:grpSpPr>
          <p:sp>
            <p:nvSpPr>
              <p:cNvPr id="8" name="Freeform 18">
                <a:extLst>
                  <a:ext uri="{FF2B5EF4-FFF2-40B4-BE49-F238E27FC236}">
                    <a16:creationId xmlns:a16="http://schemas.microsoft.com/office/drawing/2014/main" id="{BA68AC86-70AF-5987-D46F-B8FFF3BD0E9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9" name="Freeform 19">
                <a:extLst>
                  <a:ext uri="{FF2B5EF4-FFF2-40B4-BE49-F238E27FC236}">
                    <a16:creationId xmlns:a16="http://schemas.microsoft.com/office/drawing/2014/main" id="{570FA804-7FEA-DB2A-18B7-241E9381BA4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0" name="Freeform 20">
                <a:extLst>
                  <a:ext uri="{FF2B5EF4-FFF2-40B4-BE49-F238E27FC236}">
                    <a16:creationId xmlns:a16="http://schemas.microsoft.com/office/drawing/2014/main" id="{2F42B691-AA82-9963-DFAC-1AE635C0989E}"/>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30" name="Freeform 21">
                <a:extLst>
                  <a:ext uri="{FF2B5EF4-FFF2-40B4-BE49-F238E27FC236}">
                    <a16:creationId xmlns:a16="http://schemas.microsoft.com/office/drawing/2014/main" id="{B9534CFE-3B43-A54A-A886-38AB0437520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1" name="Freeform 22">
                <a:extLst>
                  <a:ext uri="{FF2B5EF4-FFF2-40B4-BE49-F238E27FC236}">
                    <a16:creationId xmlns:a16="http://schemas.microsoft.com/office/drawing/2014/main" id="{CFBD6570-DBD2-6C24-ACB8-7933FA3E21A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7" name="Rectangle 4">
            <a:extLst>
              <a:ext uri="{FF2B5EF4-FFF2-40B4-BE49-F238E27FC236}">
                <a16:creationId xmlns:a16="http://schemas.microsoft.com/office/drawing/2014/main" id="{CB5AF912-F0D1-CF99-F25E-2D60BB7BEC0F}"/>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1AD161F6-3A3D-705A-4E4B-25B5BCAB8D3F}"/>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26521220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nd Bullet 4 Heavy Text">
    <p:spTree>
      <p:nvGrpSpPr>
        <p:cNvPr id="1" name=""/>
        <p:cNvGrpSpPr/>
        <p:nvPr/>
      </p:nvGrpSpPr>
      <p:grpSpPr>
        <a:xfrm>
          <a:off x="0" y="0"/>
          <a:ext cx="0" cy="0"/>
          <a:chOff x="0" y="0"/>
          <a:chExt cx="0" cy="0"/>
        </a:xfrm>
      </p:grpSpPr>
      <p:sp>
        <p:nvSpPr>
          <p:cNvPr id="12" name="Title 1"/>
          <p:cNvSpPr>
            <a:spLocks noGrp="1"/>
          </p:cNvSpPr>
          <p:nvPr>
            <p:ph type="title"/>
          </p:nvPr>
        </p:nvSpPr>
        <p:spPr>
          <a:xfrm>
            <a:off x="443996" y="195681"/>
            <a:ext cx="8266113" cy="434974"/>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GB"/>
              <a:t>Click to edit Master title style</a:t>
            </a:r>
            <a:endParaRPr lang="en-US" dirty="0"/>
          </a:p>
        </p:txBody>
      </p:sp>
      <p:sp>
        <p:nvSpPr>
          <p:cNvPr id="3" name="Text Placeholder 2"/>
          <p:cNvSpPr>
            <a:spLocks noGrp="1"/>
          </p:cNvSpPr>
          <p:nvPr>
            <p:ph type="body" sz="quarter" idx="13"/>
          </p:nvPr>
        </p:nvSpPr>
        <p:spPr>
          <a:xfrm>
            <a:off x="444561" y="630655"/>
            <a:ext cx="8265249" cy="4096597"/>
          </a:xfrm>
          <a:prstGeom prst="rect">
            <a:avLst/>
          </a:prstGeom>
        </p:spPr>
        <p:txBody>
          <a:bodyPr/>
          <a:lstStyle>
            <a:lvl1pPr>
              <a:spcBef>
                <a:spcPts val="1075"/>
              </a:spcBef>
              <a:buClr>
                <a:schemeClr val="tx1"/>
              </a:buClr>
              <a:buSzPct val="80000"/>
              <a:defRPr sz="2000">
                <a:solidFill>
                  <a:schemeClr val="tx1"/>
                </a:solidFill>
                <a:latin typeface="+mn-lt"/>
              </a:defRPr>
            </a:lvl1pPr>
            <a:lvl2pPr marL="341313" indent="-171450">
              <a:spcBef>
                <a:spcPts val="600"/>
              </a:spcBef>
              <a:buClr>
                <a:schemeClr val="tx1"/>
              </a:buClr>
              <a:buSzPct val="80000"/>
              <a:defRPr sz="1800">
                <a:solidFill>
                  <a:schemeClr val="tx1"/>
                </a:solidFill>
                <a:latin typeface="+mn-lt"/>
              </a:defRPr>
            </a:lvl2pPr>
            <a:lvl3pPr marL="511175" indent="-169863">
              <a:spcBef>
                <a:spcPts val="600"/>
              </a:spcBef>
              <a:buClr>
                <a:schemeClr val="tx1"/>
              </a:buClr>
              <a:buSzPct val="80000"/>
              <a:defRPr sz="1600">
                <a:solidFill>
                  <a:schemeClr val="tx1"/>
                </a:solidFill>
                <a:latin typeface="+mn-lt"/>
              </a:defRPr>
            </a:lvl3pPr>
            <a:lvl4pPr>
              <a:buClr>
                <a:schemeClr val="tx1"/>
              </a:buClr>
              <a:defRPr sz="1600">
                <a:latin typeface="CiscoSansTT Light" panose="020B0503020201020303" pitchFamily="34" charset="0"/>
              </a:defRPr>
            </a:lvl4pPr>
          </a:lstStyle>
          <a:p>
            <a:pPr lvl="0"/>
            <a:r>
              <a:rPr lang="en-GB"/>
              <a:t>Click to edit Master text styles</a:t>
            </a:r>
          </a:p>
          <a:p>
            <a:pPr lvl="1"/>
            <a:r>
              <a:rPr lang="en-GB"/>
              <a:t>Second level</a:t>
            </a:r>
          </a:p>
          <a:p>
            <a:pPr lvl="2"/>
            <a:r>
              <a:rPr lang="en-GB"/>
              <a:t>Third level</a:t>
            </a:r>
          </a:p>
        </p:txBody>
      </p:sp>
      <p:sp>
        <p:nvSpPr>
          <p:cNvPr id="2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3" name="Group 12">
            <a:extLst>
              <a:ext uri="{FF2B5EF4-FFF2-40B4-BE49-F238E27FC236}">
                <a16:creationId xmlns:a16="http://schemas.microsoft.com/office/drawing/2014/main" id="{45E11518-AC27-EB4C-AF16-D9EF1ECD48CA}"/>
              </a:ext>
            </a:extLst>
          </p:cNvPr>
          <p:cNvGrpSpPr/>
          <p:nvPr/>
        </p:nvGrpSpPr>
        <p:grpSpPr>
          <a:xfrm>
            <a:off x="536418" y="4785947"/>
            <a:ext cx="1005840" cy="274194"/>
            <a:chOff x="536418" y="4785947"/>
            <a:chExt cx="1005840" cy="274194"/>
          </a:xfrm>
        </p:grpSpPr>
        <p:grpSp>
          <p:nvGrpSpPr>
            <p:cNvPr id="15" name="Group 14">
              <a:extLst>
                <a:ext uri="{FF2B5EF4-FFF2-40B4-BE49-F238E27FC236}">
                  <a16:creationId xmlns:a16="http://schemas.microsoft.com/office/drawing/2014/main" id="{539796AD-CB5B-6A4F-84CD-E7DCD868E2A0}"/>
                </a:ext>
              </a:extLst>
            </p:cNvPr>
            <p:cNvGrpSpPr/>
            <p:nvPr/>
          </p:nvGrpSpPr>
          <p:grpSpPr>
            <a:xfrm>
              <a:off x="536418" y="4930673"/>
              <a:ext cx="386220" cy="86649"/>
              <a:chOff x="2826390" y="-407669"/>
              <a:chExt cx="1216132" cy="272841"/>
            </a:xfrm>
            <a:solidFill>
              <a:schemeClr val="bg1"/>
            </a:solidFill>
          </p:grpSpPr>
          <p:sp>
            <p:nvSpPr>
              <p:cNvPr id="22" name="Freeform 21">
                <a:extLst>
                  <a:ext uri="{FF2B5EF4-FFF2-40B4-BE49-F238E27FC236}">
                    <a16:creationId xmlns:a16="http://schemas.microsoft.com/office/drawing/2014/main" id="{99614D9C-5AC9-1C48-B69A-DBD467418EB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762FD4F6-464E-CA49-B592-5A257DD50A8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2860A54D-4910-C34F-B533-F54CD1471F62}"/>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167FCA8A-DAD3-CE49-AFEB-BC0CD56DA48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7D16EFF9-EE87-4742-B04C-CA6C00603E32}"/>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6" name="Group 15">
              <a:extLst>
                <a:ext uri="{FF2B5EF4-FFF2-40B4-BE49-F238E27FC236}">
                  <a16:creationId xmlns:a16="http://schemas.microsoft.com/office/drawing/2014/main" id="{C3C4B78B-1403-CB46-95DD-2725AAB31552}"/>
                </a:ext>
              </a:extLst>
            </p:cNvPr>
            <p:cNvGrpSpPr/>
            <p:nvPr/>
          </p:nvGrpSpPr>
          <p:grpSpPr>
            <a:xfrm>
              <a:off x="968312" y="4785947"/>
              <a:ext cx="573946" cy="274194"/>
              <a:chOff x="4186345" y="-863385"/>
              <a:chExt cx="1807247" cy="863385"/>
            </a:xfrm>
            <a:solidFill>
              <a:schemeClr val="accent1"/>
            </a:solidFill>
          </p:grpSpPr>
          <p:sp>
            <p:nvSpPr>
              <p:cNvPr id="17" name="Freeform 16">
                <a:extLst>
                  <a:ext uri="{FF2B5EF4-FFF2-40B4-BE49-F238E27FC236}">
                    <a16:creationId xmlns:a16="http://schemas.microsoft.com/office/drawing/2014/main" id="{3A04C1BD-890F-1C4A-9D98-F04A2C721359}"/>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51CDD672-99E8-8545-9EBF-B7DAF0CDF80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565E7B35-4C71-0C48-A110-037903D7EA7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C3324C2C-C972-7E4F-B1AC-03003DC2128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E6AFBA65-73CA-F045-9999-1DFAD80438D2}"/>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5" name="Group 4">
            <a:extLst>
              <a:ext uri="{FF2B5EF4-FFF2-40B4-BE49-F238E27FC236}">
                <a16:creationId xmlns:a16="http://schemas.microsoft.com/office/drawing/2014/main" id="{EE821AF3-889D-EBC0-CFA9-7D3118BB61A9}"/>
              </a:ext>
            </a:extLst>
          </p:cNvPr>
          <p:cNvGrpSpPr/>
          <p:nvPr userDrawn="1"/>
        </p:nvGrpSpPr>
        <p:grpSpPr>
          <a:xfrm>
            <a:off x="536418" y="4785947"/>
            <a:ext cx="1005840" cy="274194"/>
            <a:chOff x="536418" y="4785947"/>
            <a:chExt cx="1005840" cy="274194"/>
          </a:xfrm>
        </p:grpSpPr>
        <p:grpSp>
          <p:nvGrpSpPr>
            <p:cNvPr id="6" name="Group 5">
              <a:extLst>
                <a:ext uri="{FF2B5EF4-FFF2-40B4-BE49-F238E27FC236}">
                  <a16:creationId xmlns:a16="http://schemas.microsoft.com/office/drawing/2014/main" id="{AF73F486-6E16-0FF5-D1DB-5E26546834B3}"/>
                </a:ext>
              </a:extLst>
            </p:cNvPr>
            <p:cNvGrpSpPr/>
            <p:nvPr/>
          </p:nvGrpSpPr>
          <p:grpSpPr>
            <a:xfrm>
              <a:off x="536418" y="4930673"/>
              <a:ext cx="386220" cy="86649"/>
              <a:chOff x="2826390" y="-407669"/>
              <a:chExt cx="1216132" cy="272841"/>
            </a:xfrm>
            <a:solidFill>
              <a:schemeClr val="bg1"/>
            </a:solidFill>
          </p:grpSpPr>
          <p:sp>
            <p:nvSpPr>
              <p:cNvPr id="31" name="Freeform 21">
                <a:extLst>
                  <a:ext uri="{FF2B5EF4-FFF2-40B4-BE49-F238E27FC236}">
                    <a16:creationId xmlns:a16="http://schemas.microsoft.com/office/drawing/2014/main" id="{E6DDD8B3-2042-273A-283B-53B0803DA7C8}"/>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2" name="Freeform 22">
                <a:extLst>
                  <a:ext uri="{FF2B5EF4-FFF2-40B4-BE49-F238E27FC236}">
                    <a16:creationId xmlns:a16="http://schemas.microsoft.com/office/drawing/2014/main" id="{711C466D-5DF2-D60D-D648-7FB391092A2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3" name="Freeform 23">
                <a:extLst>
                  <a:ext uri="{FF2B5EF4-FFF2-40B4-BE49-F238E27FC236}">
                    <a16:creationId xmlns:a16="http://schemas.microsoft.com/office/drawing/2014/main" id="{DE587B73-E1F0-18BE-BEAC-BA399FD26AE9}"/>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4" name="Freeform 24">
                <a:extLst>
                  <a:ext uri="{FF2B5EF4-FFF2-40B4-BE49-F238E27FC236}">
                    <a16:creationId xmlns:a16="http://schemas.microsoft.com/office/drawing/2014/main" id="{1786ACE2-6E40-13CD-87DC-2DD0EA722A6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5" name="Freeform 25">
                <a:extLst>
                  <a:ext uri="{FF2B5EF4-FFF2-40B4-BE49-F238E27FC236}">
                    <a16:creationId xmlns:a16="http://schemas.microsoft.com/office/drawing/2014/main" id="{59D7EFB1-5E8C-EC1A-8EF0-667786A01A1F}"/>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7" name="Group 6">
              <a:extLst>
                <a:ext uri="{FF2B5EF4-FFF2-40B4-BE49-F238E27FC236}">
                  <a16:creationId xmlns:a16="http://schemas.microsoft.com/office/drawing/2014/main" id="{5CE59E2F-F9CA-A3A2-6C2C-48433227BF55}"/>
                </a:ext>
              </a:extLst>
            </p:cNvPr>
            <p:cNvGrpSpPr/>
            <p:nvPr/>
          </p:nvGrpSpPr>
          <p:grpSpPr>
            <a:xfrm>
              <a:off x="968312" y="4785947"/>
              <a:ext cx="573946" cy="274194"/>
              <a:chOff x="4186345" y="-863385"/>
              <a:chExt cx="1807247" cy="863385"/>
            </a:xfrm>
            <a:solidFill>
              <a:schemeClr val="accent1"/>
            </a:solidFill>
          </p:grpSpPr>
          <p:sp>
            <p:nvSpPr>
              <p:cNvPr id="8" name="Freeform 16">
                <a:extLst>
                  <a:ext uri="{FF2B5EF4-FFF2-40B4-BE49-F238E27FC236}">
                    <a16:creationId xmlns:a16="http://schemas.microsoft.com/office/drawing/2014/main" id="{592DBB5F-AFA8-8F74-E680-3C5914CB2931}"/>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0" name="Freeform 17">
                <a:extLst>
                  <a:ext uri="{FF2B5EF4-FFF2-40B4-BE49-F238E27FC236}">
                    <a16:creationId xmlns:a16="http://schemas.microsoft.com/office/drawing/2014/main" id="{1BC75517-223C-DBFF-F767-257351E41FC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8" name="Freeform 18">
                <a:extLst>
                  <a:ext uri="{FF2B5EF4-FFF2-40B4-BE49-F238E27FC236}">
                    <a16:creationId xmlns:a16="http://schemas.microsoft.com/office/drawing/2014/main" id="{1A19D928-D70A-82AF-607B-EBBBC887102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9" name="Freeform 19">
                <a:extLst>
                  <a:ext uri="{FF2B5EF4-FFF2-40B4-BE49-F238E27FC236}">
                    <a16:creationId xmlns:a16="http://schemas.microsoft.com/office/drawing/2014/main" id="{9EA144F3-90B9-3F7C-506F-A0F0D590F41A}"/>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0" name="Freeform 20">
                <a:extLst>
                  <a:ext uri="{FF2B5EF4-FFF2-40B4-BE49-F238E27FC236}">
                    <a16:creationId xmlns:a16="http://schemas.microsoft.com/office/drawing/2014/main" id="{C42D5B12-9178-80C9-333E-7DE1F490DF7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6" name="Rectangle 4">
            <a:extLst>
              <a:ext uri="{FF2B5EF4-FFF2-40B4-BE49-F238E27FC236}">
                <a16:creationId xmlns:a16="http://schemas.microsoft.com/office/drawing/2014/main" id="{FC7305DD-16F8-CCF6-6699-2371FED3E803}"/>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4DC3AD8C-55FA-D8FF-4988-5764539069B2}"/>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29559096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9" name="Group 8">
            <a:extLst>
              <a:ext uri="{FF2B5EF4-FFF2-40B4-BE49-F238E27FC236}">
                <a16:creationId xmlns:a16="http://schemas.microsoft.com/office/drawing/2014/main" id="{8EB33D21-E31D-D84A-9F9B-D0E0060610B2}"/>
              </a:ext>
            </a:extLst>
          </p:cNvPr>
          <p:cNvGrpSpPr/>
          <p:nvPr/>
        </p:nvGrpSpPr>
        <p:grpSpPr>
          <a:xfrm>
            <a:off x="536418" y="4785947"/>
            <a:ext cx="1005840" cy="274194"/>
            <a:chOff x="536418" y="4785947"/>
            <a:chExt cx="1005840" cy="274194"/>
          </a:xfrm>
        </p:grpSpPr>
        <p:grpSp>
          <p:nvGrpSpPr>
            <p:cNvPr id="12" name="Group 11">
              <a:extLst>
                <a:ext uri="{FF2B5EF4-FFF2-40B4-BE49-F238E27FC236}">
                  <a16:creationId xmlns:a16="http://schemas.microsoft.com/office/drawing/2014/main" id="{EC59DD41-7D94-1D4D-9F71-6795B0FE72A9}"/>
                </a:ext>
              </a:extLst>
            </p:cNvPr>
            <p:cNvGrpSpPr/>
            <p:nvPr/>
          </p:nvGrpSpPr>
          <p:grpSpPr>
            <a:xfrm>
              <a:off x="536418" y="4930673"/>
              <a:ext cx="386220" cy="86649"/>
              <a:chOff x="2826390" y="-407669"/>
              <a:chExt cx="1216132" cy="272841"/>
            </a:xfrm>
            <a:solidFill>
              <a:schemeClr val="bg1"/>
            </a:solidFill>
          </p:grpSpPr>
          <p:sp>
            <p:nvSpPr>
              <p:cNvPr id="19" name="Freeform 18">
                <a:extLst>
                  <a:ext uri="{FF2B5EF4-FFF2-40B4-BE49-F238E27FC236}">
                    <a16:creationId xmlns:a16="http://schemas.microsoft.com/office/drawing/2014/main" id="{41DAF5A3-6C61-5F42-BC38-91D7B2C4E4C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279187B4-EB09-5A4D-AD03-EDE731A2EEC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276EE34B-36E1-F542-812B-DD499A3B6AE0}"/>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82260298-7378-834A-BBC9-5C7FE4C7A25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D56289EB-BD9F-AF46-B8C4-BAAB2E75C45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0A2CD127-00B8-F248-BAB2-AC7002EBCC17}"/>
                </a:ext>
              </a:extLst>
            </p:cNvPr>
            <p:cNvGrpSpPr/>
            <p:nvPr/>
          </p:nvGrpSpPr>
          <p:grpSpPr>
            <a:xfrm>
              <a:off x="968312" y="4785947"/>
              <a:ext cx="573946" cy="274194"/>
              <a:chOff x="4186345" y="-863385"/>
              <a:chExt cx="1807247" cy="863385"/>
            </a:xfrm>
            <a:solidFill>
              <a:schemeClr val="accent1"/>
            </a:solidFill>
          </p:grpSpPr>
          <p:sp>
            <p:nvSpPr>
              <p:cNvPr id="14" name="Freeform 13">
                <a:extLst>
                  <a:ext uri="{FF2B5EF4-FFF2-40B4-BE49-F238E27FC236}">
                    <a16:creationId xmlns:a16="http://schemas.microsoft.com/office/drawing/2014/main" id="{85DDE2FB-3F3A-3D4A-9153-C46D08E342EE}"/>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CA2FADF5-CEC3-2343-878D-162C103F968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8E57FA3E-1A98-2348-B850-0153C1F01AC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E6648A87-2BAF-A549-8211-A1C6CCB06F8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369C4E88-0E92-EA4F-9C08-D093E3DBF73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5" name="Group 4">
            <a:extLst>
              <a:ext uri="{FF2B5EF4-FFF2-40B4-BE49-F238E27FC236}">
                <a16:creationId xmlns:a16="http://schemas.microsoft.com/office/drawing/2014/main" id="{422636BC-CBD0-5993-AFAD-CE1A1E406DC3}"/>
              </a:ext>
            </a:extLst>
          </p:cNvPr>
          <p:cNvGrpSpPr/>
          <p:nvPr userDrawn="1"/>
        </p:nvGrpSpPr>
        <p:grpSpPr>
          <a:xfrm>
            <a:off x="536418" y="4785947"/>
            <a:ext cx="1005840" cy="274194"/>
            <a:chOff x="536418" y="4785947"/>
            <a:chExt cx="1005840" cy="274194"/>
          </a:xfrm>
        </p:grpSpPr>
        <p:grpSp>
          <p:nvGrpSpPr>
            <p:cNvPr id="6" name="Group 5">
              <a:extLst>
                <a:ext uri="{FF2B5EF4-FFF2-40B4-BE49-F238E27FC236}">
                  <a16:creationId xmlns:a16="http://schemas.microsoft.com/office/drawing/2014/main" id="{21053017-80BD-CD22-1006-24058333B405}"/>
                </a:ext>
              </a:extLst>
            </p:cNvPr>
            <p:cNvGrpSpPr/>
            <p:nvPr/>
          </p:nvGrpSpPr>
          <p:grpSpPr>
            <a:xfrm>
              <a:off x="536418" y="4930673"/>
              <a:ext cx="386220" cy="86649"/>
              <a:chOff x="2826390" y="-407669"/>
              <a:chExt cx="1216132" cy="272841"/>
            </a:xfrm>
            <a:solidFill>
              <a:schemeClr val="bg1"/>
            </a:solidFill>
          </p:grpSpPr>
          <p:sp>
            <p:nvSpPr>
              <p:cNvPr id="29" name="Freeform 18">
                <a:extLst>
                  <a:ext uri="{FF2B5EF4-FFF2-40B4-BE49-F238E27FC236}">
                    <a16:creationId xmlns:a16="http://schemas.microsoft.com/office/drawing/2014/main" id="{4C3FBDB5-0432-AAB4-C06C-F9575C6405A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0" name="Freeform 19">
                <a:extLst>
                  <a:ext uri="{FF2B5EF4-FFF2-40B4-BE49-F238E27FC236}">
                    <a16:creationId xmlns:a16="http://schemas.microsoft.com/office/drawing/2014/main" id="{FA24B0FA-6047-CE66-00B5-2ED7647782B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1" name="Freeform 20">
                <a:extLst>
                  <a:ext uri="{FF2B5EF4-FFF2-40B4-BE49-F238E27FC236}">
                    <a16:creationId xmlns:a16="http://schemas.microsoft.com/office/drawing/2014/main" id="{02855565-2ACC-A6CF-2845-C3812FB7CD2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2" name="Freeform 21">
                <a:extLst>
                  <a:ext uri="{FF2B5EF4-FFF2-40B4-BE49-F238E27FC236}">
                    <a16:creationId xmlns:a16="http://schemas.microsoft.com/office/drawing/2014/main" id="{8D6780EB-5B77-3048-2159-A9A394F4609B}"/>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3" name="Freeform 22">
                <a:extLst>
                  <a:ext uri="{FF2B5EF4-FFF2-40B4-BE49-F238E27FC236}">
                    <a16:creationId xmlns:a16="http://schemas.microsoft.com/office/drawing/2014/main" id="{550CC814-A5B9-814A-76F2-09EEC991205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1" name="Group 10">
              <a:extLst>
                <a:ext uri="{FF2B5EF4-FFF2-40B4-BE49-F238E27FC236}">
                  <a16:creationId xmlns:a16="http://schemas.microsoft.com/office/drawing/2014/main" id="{FAF972A1-3301-5783-7E45-9DE73032F22D}"/>
                </a:ext>
              </a:extLst>
            </p:cNvPr>
            <p:cNvGrpSpPr/>
            <p:nvPr/>
          </p:nvGrpSpPr>
          <p:grpSpPr>
            <a:xfrm>
              <a:off x="968312" y="4785947"/>
              <a:ext cx="573946" cy="274194"/>
              <a:chOff x="4186345" y="-863385"/>
              <a:chExt cx="1807247" cy="863385"/>
            </a:xfrm>
            <a:solidFill>
              <a:schemeClr val="accent1"/>
            </a:solidFill>
          </p:grpSpPr>
          <p:sp>
            <p:nvSpPr>
              <p:cNvPr id="24" name="Freeform 13">
                <a:extLst>
                  <a:ext uri="{FF2B5EF4-FFF2-40B4-BE49-F238E27FC236}">
                    <a16:creationId xmlns:a16="http://schemas.microsoft.com/office/drawing/2014/main" id="{80C1EA8D-60BB-31FB-E2F9-BAD567F71814}"/>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5" name="Freeform 14">
                <a:extLst>
                  <a:ext uri="{FF2B5EF4-FFF2-40B4-BE49-F238E27FC236}">
                    <a16:creationId xmlns:a16="http://schemas.microsoft.com/office/drawing/2014/main" id="{2E903EC6-6324-E4B4-CD9F-226C9E2026F3}"/>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6" name="Freeform 15">
                <a:extLst>
                  <a:ext uri="{FF2B5EF4-FFF2-40B4-BE49-F238E27FC236}">
                    <a16:creationId xmlns:a16="http://schemas.microsoft.com/office/drawing/2014/main" id="{86D2BF84-ED14-B71D-344B-9283D3BED42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7" name="Freeform 16">
                <a:extLst>
                  <a:ext uri="{FF2B5EF4-FFF2-40B4-BE49-F238E27FC236}">
                    <a16:creationId xmlns:a16="http://schemas.microsoft.com/office/drawing/2014/main" id="{75AB6CF4-882F-D7DD-1EC2-7F4F351BC30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8" name="Freeform 17">
                <a:extLst>
                  <a:ext uri="{FF2B5EF4-FFF2-40B4-BE49-F238E27FC236}">
                    <a16:creationId xmlns:a16="http://schemas.microsoft.com/office/drawing/2014/main" id="{8EC3213D-B6DB-F8BB-74B1-878F86840E0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4" name="Rectangle 4">
            <a:extLst>
              <a:ext uri="{FF2B5EF4-FFF2-40B4-BE49-F238E27FC236}">
                <a16:creationId xmlns:a16="http://schemas.microsoft.com/office/drawing/2014/main" id="{9F4F8684-F1CD-9E35-227E-5381772DF1F8}"/>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787586D1-0E95-647D-EDF3-16DA3BA913A5}"/>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13064657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D32016A-2EB8-B846-7E59-9FEA3539C727}"/>
              </a:ext>
            </a:extLst>
          </p:cNvPr>
          <p:cNvPicPr>
            <a:picLocks noChangeAspect="1"/>
          </p:cNvPicPr>
          <p:nvPr userDrawn="1"/>
        </p:nvPicPr>
        <p:blipFill>
          <a:blip r:embed="rId2"/>
          <a:srcRect/>
          <a:stretch/>
        </p:blipFill>
        <p:spPr>
          <a:xfrm>
            <a:off x="3510" y="1976"/>
            <a:ext cx="9144000" cy="5143500"/>
          </a:xfrm>
          <a:prstGeom prst="rect">
            <a:avLst/>
          </a:prstGeom>
        </p:spPr>
      </p:pic>
      <p:pic>
        <p:nvPicPr>
          <p:cNvPr id="2" name="Picture 1">
            <a:extLst>
              <a:ext uri="{FF2B5EF4-FFF2-40B4-BE49-F238E27FC236}">
                <a16:creationId xmlns:a16="http://schemas.microsoft.com/office/drawing/2014/main" id="{8238B2DE-9E6A-3579-DAD0-37EDFD6FF50E}"/>
              </a:ext>
            </a:extLst>
          </p:cNvPr>
          <p:cNvPicPr>
            <a:picLocks noChangeAspect="1"/>
          </p:cNvPicPr>
          <p:nvPr/>
        </p:nvPicPr>
        <p:blipFill>
          <a:blip r:embed="rId2"/>
          <a:srcRect/>
          <a:stretch/>
        </p:blipFill>
        <p:spPr>
          <a:xfrm>
            <a:off x="3510" y="1976"/>
            <a:ext cx="9144000" cy="5143500"/>
          </a:xfrm>
          <a:prstGeom prst="rect">
            <a:avLst/>
          </a:prstGeom>
        </p:spPr>
      </p:pic>
      <p:grpSp>
        <p:nvGrpSpPr>
          <p:cNvPr id="5" name="Group 4">
            <a:extLst>
              <a:ext uri="{FF2B5EF4-FFF2-40B4-BE49-F238E27FC236}">
                <a16:creationId xmlns:a16="http://schemas.microsoft.com/office/drawing/2014/main" id="{7C7C8B3E-9266-9B7F-A714-F18D16A84C2D}"/>
              </a:ext>
            </a:extLst>
          </p:cNvPr>
          <p:cNvGrpSpPr/>
          <p:nvPr/>
        </p:nvGrpSpPr>
        <p:grpSpPr>
          <a:xfrm>
            <a:off x="536418" y="4785947"/>
            <a:ext cx="1005840" cy="274194"/>
            <a:chOff x="536418" y="4785947"/>
            <a:chExt cx="1005840" cy="274194"/>
          </a:xfrm>
          <a:solidFill>
            <a:schemeClr val="bg2"/>
          </a:solidFill>
        </p:grpSpPr>
        <p:grpSp>
          <p:nvGrpSpPr>
            <p:cNvPr id="6" name="Group 5">
              <a:extLst>
                <a:ext uri="{FF2B5EF4-FFF2-40B4-BE49-F238E27FC236}">
                  <a16:creationId xmlns:a16="http://schemas.microsoft.com/office/drawing/2014/main" id="{E1C9FBA4-BBA6-C2AB-B595-721AED86460E}"/>
                </a:ext>
              </a:extLst>
            </p:cNvPr>
            <p:cNvGrpSpPr/>
            <p:nvPr/>
          </p:nvGrpSpPr>
          <p:grpSpPr>
            <a:xfrm>
              <a:off x="536418" y="4930673"/>
              <a:ext cx="386220" cy="86649"/>
              <a:chOff x="2826390" y="-407669"/>
              <a:chExt cx="1216132" cy="272841"/>
            </a:xfrm>
            <a:grpFill/>
          </p:grpSpPr>
          <p:sp>
            <p:nvSpPr>
              <p:cNvPr id="31" name="Freeform 30">
                <a:extLst>
                  <a:ext uri="{FF2B5EF4-FFF2-40B4-BE49-F238E27FC236}">
                    <a16:creationId xmlns:a16="http://schemas.microsoft.com/office/drawing/2014/main" id="{95708360-8BF8-A187-711D-D98EA4731B1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2F95D4EF-495B-B8E8-1078-DA0341024A14}"/>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3774C79E-9F52-D590-CD96-241C7AA41E6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76CB7F51-C9A5-8956-D3B9-136DF1092239}"/>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1ECE5FCB-055D-5C8F-1388-2EE97D3B933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7" name="Group 6">
              <a:extLst>
                <a:ext uri="{FF2B5EF4-FFF2-40B4-BE49-F238E27FC236}">
                  <a16:creationId xmlns:a16="http://schemas.microsoft.com/office/drawing/2014/main" id="{0FEB313B-A546-4424-D19A-FB5E36EF4247}"/>
                </a:ext>
              </a:extLst>
            </p:cNvPr>
            <p:cNvGrpSpPr/>
            <p:nvPr/>
          </p:nvGrpSpPr>
          <p:grpSpPr>
            <a:xfrm>
              <a:off x="968312" y="4785947"/>
              <a:ext cx="573946" cy="274194"/>
              <a:chOff x="4186345" y="-863385"/>
              <a:chExt cx="1807247" cy="863385"/>
            </a:xfrm>
            <a:grpFill/>
          </p:grpSpPr>
          <p:sp>
            <p:nvSpPr>
              <p:cNvPr id="8" name="Freeform 7">
                <a:extLst>
                  <a:ext uri="{FF2B5EF4-FFF2-40B4-BE49-F238E27FC236}">
                    <a16:creationId xmlns:a16="http://schemas.microsoft.com/office/drawing/2014/main" id="{9813A2A0-D3F7-C8E4-143E-8B1F6F333DB4}"/>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AA82EDA4-B0FC-A84D-DCAB-DF10EDE1687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639721A8-4D1B-F296-C161-8AF771B2042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2A4475E8-DB52-5442-0C61-CABC22ABECB0}"/>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2FFC4BDA-6901-F75D-7B29-1FD9CB58496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 name="Text Placeholder 9"/>
          <p:cNvSpPr>
            <a:spLocks noGrp="1"/>
          </p:cNvSpPr>
          <p:nvPr>
            <p:ph type="body" sz="quarter" idx="11"/>
          </p:nvPr>
        </p:nvSpPr>
        <p:spPr>
          <a:xfrm>
            <a:off x="468313" y="3158502"/>
            <a:ext cx="7791858" cy="349356"/>
          </a:xfrm>
          <a:prstGeom prst="rect">
            <a:avLst/>
          </a:prstGeom>
        </p:spPr>
        <p:txBody>
          <a:bodyPr wrap="square" lIns="91420" tIns="45710" rIns="91420" bIns="45710" anchor="t" anchorCtr="0">
            <a:noAutofit/>
          </a:bodyPr>
          <a:lstStyle>
            <a:lvl1pPr marL="0" indent="0" algn="l" defTabSz="603575">
              <a:lnSpc>
                <a:spcPct val="100000"/>
              </a:lnSpc>
              <a:spcBef>
                <a:spcPts val="600"/>
              </a:spcBef>
              <a:buNone/>
              <a:defRPr sz="1600" b="0" i="0">
                <a:solidFill>
                  <a:schemeClr val="bg2"/>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a:t>Click to edit Master text styles</a:t>
            </a:r>
          </a:p>
        </p:txBody>
      </p:sp>
      <p:sp>
        <p:nvSpPr>
          <p:cNvPr id="4" name="Title 1"/>
          <p:cNvSpPr>
            <a:spLocks noGrp="1"/>
          </p:cNvSpPr>
          <p:nvPr>
            <p:ph type="ctrTitle"/>
          </p:nvPr>
        </p:nvSpPr>
        <p:spPr>
          <a:xfrm>
            <a:off x="218182" y="782995"/>
            <a:ext cx="7972248" cy="2278837"/>
          </a:xfrm>
          <a:prstGeom prst="rect">
            <a:avLst/>
          </a:prstGeom>
        </p:spPr>
        <p:txBody>
          <a:bodyPr>
            <a:noAutofit/>
          </a:bodyPr>
          <a:lstStyle>
            <a:lvl1pPr marL="183600" indent="-399968" algn="l">
              <a:lnSpc>
                <a:spcPct val="90000"/>
              </a:lnSpc>
              <a:defRPr sz="3600" b="0" i="1" spc="0" baseline="0">
                <a:solidFill>
                  <a:schemeClr val="bg2"/>
                </a:solidFill>
                <a:latin typeface="+mn-lt"/>
                <a:cs typeface="CiscoSans Thin"/>
              </a:defRPr>
            </a:lvl1pPr>
          </a:lstStyle>
          <a:p>
            <a:r>
              <a:rPr lang="en-GB"/>
              <a:t>Click to edit Master title style</a:t>
            </a:r>
            <a:endParaRPr lang="en-US" dirty="0"/>
          </a:p>
        </p:txBody>
      </p:sp>
      <p:sp>
        <p:nvSpPr>
          <p:cNvPr id="1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bg2"/>
                </a:solidFill>
                <a:latin typeface="+mn-lt"/>
                <a:ea typeface="+mn-ea"/>
                <a:cs typeface="CiscoSans Thin"/>
              </a:defRPr>
            </a:lvl1pPr>
          </a:lstStyle>
          <a:p>
            <a:fld id="{96A97DD0-5BE7-4856-A2A9-C42C6688E607}" type="slidenum">
              <a:rPr lang="en-US" smtClean="0"/>
              <a:pPr/>
              <a:t>‹#›</a:t>
            </a:fld>
            <a:endParaRPr lang="en-US" dirty="0"/>
          </a:p>
        </p:txBody>
      </p:sp>
      <p:grpSp>
        <p:nvGrpSpPr>
          <p:cNvPr id="17" name="Group 16">
            <a:extLst>
              <a:ext uri="{FF2B5EF4-FFF2-40B4-BE49-F238E27FC236}">
                <a16:creationId xmlns:a16="http://schemas.microsoft.com/office/drawing/2014/main" id="{A63C38C6-6403-C54D-FB5C-B8AD054A9798}"/>
              </a:ext>
            </a:extLst>
          </p:cNvPr>
          <p:cNvGrpSpPr/>
          <p:nvPr userDrawn="1"/>
        </p:nvGrpSpPr>
        <p:grpSpPr>
          <a:xfrm>
            <a:off x="536418" y="4785947"/>
            <a:ext cx="1005840" cy="274194"/>
            <a:chOff x="536418" y="4785947"/>
            <a:chExt cx="1005840" cy="274194"/>
          </a:xfrm>
          <a:solidFill>
            <a:schemeClr val="bg2"/>
          </a:solidFill>
        </p:grpSpPr>
        <p:grpSp>
          <p:nvGrpSpPr>
            <p:cNvPr id="18" name="Group 17">
              <a:extLst>
                <a:ext uri="{FF2B5EF4-FFF2-40B4-BE49-F238E27FC236}">
                  <a16:creationId xmlns:a16="http://schemas.microsoft.com/office/drawing/2014/main" id="{4AC0DB8E-6BCE-9830-E805-796C536E4712}"/>
                </a:ext>
              </a:extLst>
            </p:cNvPr>
            <p:cNvGrpSpPr/>
            <p:nvPr/>
          </p:nvGrpSpPr>
          <p:grpSpPr>
            <a:xfrm>
              <a:off x="536418" y="4930673"/>
              <a:ext cx="386220" cy="86649"/>
              <a:chOff x="2826390" y="-407669"/>
              <a:chExt cx="1216132" cy="272841"/>
            </a:xfrm>
            <a:grpFill/>
          </p:grpSpPr>
          <p:sp>
            <p:nvSpPr>
              <p:cNvPr id="26" name="Freeform 30">
                <a:extLst>
                  <a:ext uri="{FF2B5EF4-FFF2-40B4-BE49-F238E27FC236}">
                    <a16:creationId xmlns:a16="http://schemas.microsoft.com/office/drawing/2014/main" id="{8A6017E7-7B88-4CF1-F3E7-3E9B0943BE6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7" name="Freeform 32">
                <a:extLst>
                  <a:ext uri="{FF2B5EF4-FFF2-40B4-BE49-F238E27FC236}">
                    <a16:creationId xmlns:a16="http://schemas.microsoft.com/office/drawing/2014/main" id="{81C6D748-51B0-AD12-10E3-B0C0F3B1633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8" name="Freeform 33">
                <a:extLst>
                  <a:ext uri="{FF2B5EF4-FFF2-40B4-BE49-F238E27FC236}">
                    <a16:creationId xmlns:a16="http://schemas.microsoft.com/office/drawing/2014/main" id="{B16BE914-E23D-A604-F2CC-94FAB20D1A4A}"/>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9" name="Freeform 34">
                <a:extLst>
                  <a:ext uri="{FF2B5EF4-FFF2-40B4-BE49-F238E27FC236}">
                    <a16:creationId xmlns:a16="http://schemas.microsoft.com/office/drawing/2014/main" id="{A699A6BF-9FB7-311F-8B76-E18E3366811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35">
                <a:extLst>
                  <a:ext uri="{FF2B5EF4-FFF2-40B4-BE49-F238E27FC236}">
                    <a16:creationId xmlns:a16="http://schemas.microsoft.com/office/drawing/2014/main" id="{D9877F79-FAEF-87D0-2399-2923A3E03F54}"/>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0" name="Group 19">
              <a:extLst>
                <a:ext uri="{FF2B5EF4-FFF2-40B4-BE49-F238E27FC236}">
                  <a16:creationId xmlns:a16="http://schemas.microsoft.com/office/drawing/2014/main" id="{2452F64B-F715-9346-BDA0-5DF1E441F3E4}"/>
                </a:ext>
              </a:extLst>
            </p:cNvPr>
            <p:cNvGrpSpPr/>
            <p:nvPr/>
          </p:nvGrpSpPr>
          <p:grpSpPr>
            <a:xfrm>
              <a:off x="968312" y="4785947"/>
              <a:ext cx="573946" cy="274194"/>
              <a:chOff x="4186345" y="-863385"/>
              <a:chExt cx="1807247" cy="863385"/>
            </a:xfrm>
            <a:grpFill/>
          </p:grpSpPr>
          <p:sp>
            <p:nvSpPr>
              <p:cNvPr id="21" name="Freeform 7">
                <a:extLst>
                  <a:ext uri="{FF2B5EF4-FFF2-40B4-BE49-F238E27FC236}">
                    <a16:creationId xmlns:a16="http://schemas.microsoft.com/office/drawing/2014/main" id="{0932E3A4-4114-FB35-397D-3E1E92167AB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2" name="Freeform 11">
                <a:extLst>
                  <a:ext uri="{FF2B5EF4-FFF2-40B4-BE49-F238E27FC236}">
                    <a16:creationId xmlns:a16="http://schemas.microsoft.com/office/drawing/2014/main" id="{FFE17159-1810-DEB9-5CAB-4879A6259497}"/>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3" name="Freeform 14">
                <a:extLst>
                  <a:ext uri="{FF2B5EF4-FFF2-40B4-BE49-F238E27FC236}">
                    <a16:creationId xmlns:a16="http://schemas.microsoft.com/office/drawing/2014/main" id="{6ADF2823-C456-00DE-10E7-17F07192263F}"/>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4" name="Freeform 15">
                <a:extLst>
                  <a:ext uri="{FF2B5EF4-FFF2-40B4-BE49-F238E27FC236}">
                    <a16:creationId xmlns:a16="http://schemas.microsoft.com/office/drawing/2014/main" id="{3BF8DA41-339C-ECBF-EAE1-E32C3E462800}"/>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5" name="Freeform 18">
                <a:extLst>
                  <a:ext uri="{FF2B5EF4-FFF2-40B4-BE49-F238E27FC236}">
                    <a16:creationId xmlns:a16="http://schemas.microsoft.com/office/drawing/2014/main" id="{95EE2268-3F07-0154-93AC-1F509D493BC9}"/>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8" name="Rectangle 4">
            <a:extLst>
              <a:ext uri="{FF2B5EF4-FFF2-40B4-BE49-F238E27FC236}">
                <a16:creationId xmlns:a16="http://schemas.microsoft.com/office/drawing/2014/main" id="{B5CB5EE8-6792-3CAC-5A70-57C871344833}"/>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9" name="Footer Placeholder 2">
            <a:extLst>
              <a:ext uri="{FF2B5EF4-FFF2-40B4-BE49-F238E27FC236}">
                <a16:creationId xmlns:a16="http://schemas.microsoft.com/office/drawing/2014/main" id="{AAEC6CC8-441A-45D2-7BE2-C1C3212D6E81}"/>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2"/>
                </a:solidFill>
                <a:latin typeface="+mn-lt"/>
                <a:cs typeface="CiscoSans Thin"/>
              </a:defRPr>
            </a:lvl1pPr>
          </a:lstStyle>
          <a:p>
            <a:pPr defTabSz="610744"/>
            <a:r>
              <a:rPr lang="en-GB"/>
              <a:t>DEVWKS-1700</a:t>
            </a:r>
            <a:endParaRPr lang="en-GB" dirty="0"/>
          </a:p>
        </p:txBody>
      </p:sp>
    </p:spTree>
    <p:extLst>
      <p:ext uri="{BB962C8B-B14F-4D97-AF65-F5344CB8AC3E}">
        <p14:creationId xmlns:p14="http://schemas.microsoft.com/office/powerpoint/2010/main" val="14872400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14350" y="1347788"/>
            <a:ext cx="8115300" cy="2688336"/>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GB" noProof="0"/>
              <a:t>Click icon to add table</a:t>
            </a:r>
            <a:endParaRPr lang="en-GB" noProof="0" dirty="0"/>
          </a:p>
        </p:txBody>
      </p:sp>
      <p:sp>
        <p:nvSpPr>
          <p:cNvPr id="6"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a:t>Click to edit Master text styles</a:t>
            </a:r>
          </a:p>
        </p:txBody>
      </p:sp>
      <p:sp>
        <p:nvSpPr>
          <p:cNvPr id="5" name="Title Placeholder 5"/>
          <p:cNvSpPr>
            <a:spLocks noGrp="1"/>
          </p:cNvSpPr>
          <p:nvPr>
            <p:ph type="title"/>
          </p:nvPr>
        </p:nvSpPr>
        <p:spPr bwMode="auto">
          <a:xfrm>
            <a:off x="445200" y="192024"/>
            <a:ext cx="8257032"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bg1"/>
                </a:solidFill>
                <a:latin typeface="+mj-lt"/>
              </a:defRPr>
            </a:lvl1pPr>
          </a:lstStyle>
          <a:p>
            <a:pPr lvl="0"/>
            <a:r>
              <a:rPr lang="en-GB" dirty="0"/>
              <a:t>Click to edit Master title style</a:t>
            </a:r>
          </a:p>
        </p:txBody>
      </p:sp>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3" name="Group 12">
            <a:extLst>
              <a:ext uri="{FF2B5EF4-FFF2-40B4-BE49-F238E27FC236}">
                <a16:creationId xmlns:a16="http://schemas.microsoft.com/office/drawing/2014/main" id="{EE77A265-390F-9A43-8276-EE5B30AEA449}"/>
              </a:ext>
            </a:extLst>
          </p:cNvPr>
          <p:cNvGrpSpPr/>
          <p:nvPr/>
        </p:nvGrpSpPr>
        <p:grpSpPr>
          <a:xfrm>
            <a:off x="536418" y="4785947"/>
            <a:ext cx="1005840" cy="274194"/>
            <a:chOff x="536418" y="4785947"/>
            <a:chExt cx="1005840" cy="274194"/>
          </a:xfrm>
        </p:grpSpPr>
        <p:grpSp>
          <p:nvGrpSpPr>
            <p:cNvPr id="16" name="Group 15">
              <a:extLst>
                <a:ext uri="{FF2B5EF4-FFF2-40B4-BE49-F238E27FC236}">
                  <a16:creationId xmlns:a16="http://schemas.microsoft.com/office/drawing/2014/main" id="{767304C7-C330-0140-91D9-01EDF28953A9}"/>
                </a:ext>
              </a:extLst>
            </p:cNvPr>
            <p:cNvGrpSpPr/>
            <p:nvPr/>
          </p:nvGrpSpPr>
          <p:grpSpPr>
            <a:xfrm>
              <a:off x="536418" y="4930673"/>
              <a:ext cx="386220" cy="86649"/>
              <a:chOff x="2826390" y="-407669"/>
              <a:chExt cx="1216132" cy="272841"/>
            </a:xfrm>
            <a:solidFill>
              <a:schemeClr val="bg1"/>
            </a:solidFill>
          </p:grpSpPr>
          <p:sp>
            <p:nvSpPr>
              <p:cNvPr id="23" name="Freeform 22">
                <a:extLst>
                  <a:ext uri="{FF2B5EF4-FFF2-40B4-BE49-F238E27FC236}">
                    <a16:creationId xmlns:a16="http://schemas.microsoft.com/office/drawing/2014/main" id="{EEBD474C-4408-394B-A846-C260309DEAF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D8B3F6F6-1215-AF4B-8292-725FEA7BF49F}"/>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346F2014-EE25-7547-9476-8A0825D100B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DDEA078A-49E0-C141-9E13-CBA3F0A1D1F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D604A097-1611-2447-A77C-3BE2FE0D67A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3B1F69C5-35C8-7E40-89AC-8E5ECE94926C}"/>
                </a:ext>
              </a:extLst>
            </p:cNvPr>
            <p:cNvGrpSpPr/>
            <p:nvPr/>
          </p:nvGrpSpPr>
          <p:grpSpPr>
            <a:xfrm>
              <a:off x="968312" y="4785947"/>
              <a:ext cx="573946" cy="274194"/>
              <a:chOff x="4186345" y="-863385"/>
              <a:chExt cx="1807247" cy="863385"/>
            </a:xfrm>
            <a:solidFill>
              <a:schemeClr val="accent1"/>
            </a:solidFill>
          </p:grpSpPr>
          <p:sp>
            <p:nvSpPr>
              <p:cNvPr id="18" name="Freeform 17">
                <a:extLst>
                  <a:ext uri="{FF2B5EF4-FFF2-40B4-BE49-F238E27FC236}">
                    <a16:creationId xmlns:a16="http://schemas.microsoft.com/office/drawing/2014/main" id="{6CAAC358-38FF-604E-9988-EE6FD8A5C68F}"/>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B10B6AD6-7D3F-1040-BAFC-11FD50F031F3}"/>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04B9AF12-9AB3-DC41-91FC-6E26F03EEB23}"/>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3862D7F3-9A2B-4C43-BC4F-0937DBF52D50}"/>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19A1C9AA-541B-B642-BABB-A8CF57B44604}"/>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4" name="Group 3">
            <a:extLst>
              <a:ext uri="{FF2B5EF4-FFF2-40B4-BE49-F238E27FC236}">
                <a16:creationId xmlns:a16="http://schemas.microsoft.com/office/drawing/2014/main" id="{293CE7A4-D40C-E24B-7CF0-B06DEF3670E5}"/>
              </a:ext>
            </a:extLst>
          </p:cNvPr>
          <p:cNvGrpSpPr/>
          <p:nvPr userDrawn="1"/>
        </p:nvGrpSpPr>
        <p:grpSpPr>
          <a:xfrm>
            <a:off x="536418" y="4785947"/>
            <a:ext cx="1005840" cy="274194"/>
            <a:chOff x="536418" y="4785947"/>
            <a:chExt cx="1005840" cy="274194"/>
          </a:xfrm>
        </p:grpSpPr>
        <p:grpSp>
          <p:nvGrpSpPr>
            <p:cNvPr id="7" name="Group 6">
              <a:extLst>
                <a:ext uri="{FF2B5EF4-FFF2-40B4-BE49-F238E27FC236}">
                  <a16:creationId xmlns:a16="http://schemas.microsoft.com/office/drawing/2014/main" id="{2675488E-348E-69CB-80FE-B1E37358D964}"/>
                </a:ext>
              </a:extLst>
            </p:cNvPr>
            <p:cNvGrpSpPr/>
            <p:nvPr/>
          </p:nvGrpSpPr>
          <p:grpSpPr>
            <a:xfrm>
              <a:off x="536418" y="4930673"/>
              <a:ext cx="386220" cy="86649"/>
              <a:chOff x="2826390" y="-407669"/>
              <a:chExt cx="1216132" cy="272841"/>
            </a:xfrm>
            <a:solidFill>
              <a:schemeClr val="bg1"/>
            </a:solidFill>
          </p:grpSpPr>
          <p:sp>
            <p:nvSpPr>
              <p:cNvPr id="32" name="Freeform 22">
                <a:extLst>
                  <a:ext uri="{FF2B5EF4-FFF2-40B4-BE49-F238E27FC236}">
                    <a16:creationId xmlns:a16="http://schemas.microsoft.com/office/drawing/2014/main" id="{1814C189-D539-7573-F068-CA2CC36516D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3" name="Freeform 24">
                <a:extLst>
                  <a:ext uri="{FF2B5EF4-FFF2-40B4-BE49-F238E27FC236}">
                    <a16:creationId xmlns:a16="http://schemas.microsoft.com/office/drawing/2014/main" id="{598C1D41-20D3-1A1E-31FA-D3037913824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4" name="Freeform 25">
                <a:extLst>
                  <a:ext uri="{FF2B5EF4-FFF2-40B4-BE49-F238E27FC236}">
                    <a16:creationId xmlns:a16="http://schemas.microsoft.com/office/drawing/2014/main" id="{A98A1CC4-E6BF-E251-4466-27BA7ABAE25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5" name="Freeform 26">
                <a:extLst>
                  <a:ext uri="{FF2B5EF4-FFF2-40B4-BE49-F238E27FC236}">
                    <a16:creationId xmlns:a16="http://schemas.microsoft.com/office/drawing/2014/main" id="{E69E7CC4-2EBE-9471-D159-32CE88205EBF}"/>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6" name="Freeform 27">
                <a:extLst>
                  <a:ext uri="{FF2B5EF4-FFF2-40B4-BE49-F238E27FC236}">
                    <a16:creationId xmlns:a16="http://schemas.microsoft.com/office/drawing/2014/main" id="{33D6EEC9-6B3E-312C-E3CD-633ABD8F20A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1963B4B4-2F5E-DED6-327C-AFA7C4D50878}"/>
                </a:ext>
              </a:extLst>
            </p:cNvPr>
            <p:cNvGrpSpPr/>
            <p:nvPr/>
          </p:nvGrpSpPr>
          <p:grpSpPr>
            <a:xfrm>
              <a:off x="968312" y="4785947"/>
              <a:ext cx="573946" cy="274194"/>
              <a:chOff x="4186345" y="-863385"/>
              <a:chExt cx="1807247" cy="863385"/>
            </a:xfrm>
            <a:solidFill>
              <a:schemeClr val="accent1"/>
            </a:solidFill>
          </p:grpSpPr>
          <p:sp>
            <p:nvSpPr>
              <p:cNvPr id="9" name="Freeform 17">
                <a:extLst>
                  <a:ext uri="{FF2B5EF4-FFF2-40B4-BE49-F238E27FC236}">
                    <a16:creationId xmlns:a16="http://schemas.microsoft.com/office/drawing/2014/main" id="{DF1E901A-AB2E-48CC-9BAA-12B84AD5A8A0}"/>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5" name="Freeform 18">
                <a:extLst>
                  <a:ext uri="{FF2B5EF4-FFF2-40B4-BE49-F238E27FC236}">
                    <a16:creationId xmlns:a16="http://schemas.microsoft.com/office/drawing/2014/main" id="{56909C7D-729E-5ED2-4913-3C814767CB0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9" name="Freeform 19">
                <a:extLst>
                  <a:ext uri="{FF2B5EF4-FFF2-40B4-BE49-F238E27FC236}">
                    <a16:creationId xmlns:a16="http://schemas.microsoft.com/office/drawing/2014/main" id="{AD047C71-474A-123E-467B-A99ED184BED8}"/>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30" name="Freeform 20">
                <a:extLst>
                  <a:ext uri="{FF2B5EF4-FFF2-40B4-BE49-F238E27FC236}">
                    <a16:creationId xmlns:a16="http://schemas.microsoft.com/office/drawing/2014/main" id="{ED23AEC8-EF4D-C5B2-4AA3-A92A91F51AB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1" name="Freeform 21">
                <a:extLst>
                  <a:ext uri="{FF2B5EF4-FFF2-40B4-BE49-F238E27FC236}">
                    <a16:creationId xmlns:a16="http://schemas.microsoft.com/office/drawing/2014/main" id="{5EE119E1-4E2C-FCA5-FAD1-2E3D44963275}"/>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7" name="Rectangle 4">
            <a:extLst>
              <a:ext uri="{FF2B5EF4-FFF2-40B4-BE49-F238E27FC236}">
                <a16:creationId xmlns:a16="http://schemas.microsoft.com/office/drawing/2014/main" id="{9BADBFC1-CEDC-99FF-C58B-75008471B519}"/>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D3330EBB-43B3-F23F-0655-BB87BD0C2699}"/>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31946199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14350" y="1347537"/>
            <a:ext cx="8115300" cy="2686551"/>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GB" noProof="0"/>
              <a:t>Click icon to add chart</a:t>
            </a:r>
            <a:endParaRPr lang="en-US" noProof="0" dirty="0"/>
          </a:p>
        </p:txBody>
      </p:sp>
      <p:sp>
        <p:nvSpPr>
          <p:cNvPr id="7"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a:t>Click to edit Master text styles</a:t>
            </a:r>
          </a:p>
        </p:txBody>
      </p:sp>
      <p:sp>
        <p:nvSpPr>
          <p:cNvPr id="5" name="Title Placeholder 5"/>
          <p:cNvSpPr>
            <a:spLocks noGrp="1"/>
          </p:cNvSpPr>
          <p:nvPr>
            <p:ph type="title"/>
          </p:nvPr>
        </p:nvSpPr>
        <p:spPr bwMode="auto">
          <a:xfrm>
            <a:off x="445200" y="192024"/>
            <a:ext cx="8257475"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bg1"/>
                </a:solidFill>
                <a:latin typeface="+mj-lt"/>
              </a:defRPr>
            </a:lvl1pPr>
          </a:lstStyle>
          <a:p>
            <a:pPr lvl="0"/>
            <a:r>
              <a:rPr lang="en-GB"/>
              <a:t>Click to edit Master title style</a:t>
            </a:r>
            <a:endParaRPr lang="en-GB" dirty="0"/>
          </a:p>
        </p:txBody>
      </p:sp>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2" name="Group 11">
            <a:extLst>
              <a:ext uri="{FF2B5EF4-FFF2-40B4-BE49-F238E27FC236}">
                <a16:creationId xmlns:a16="http://schemas.microsoft.com/office/drawing/2014/main" id="{8489D8C8-314C-3B4F-9ED4-A111061B16AA}"/>
              </a:ext>
            </a:extLst>
          </p:cNvPr>
          <p:cNvGrpSpPr/>
          <p:nvPr/>
        </p:nvGrpSpPr>
        <p:grpSpPr>
          <a:xfrm>
            <a:off x="536418" y="4785947"/>
            <a:ext cx="1005840" cy="274194"/>
            <a:chOff x="536418" y="4785947"/>
            <a:chExt cx="1005840" cy="274194"/>
          </a:xfrm>
        </p:grpSpPr>
        <p:grpSp>
          <p:nvGrpSpPr>
            <p:cNvPr id="15" name="Group 14">
              <a:extLst>
                <a:ext uri="{FF2B5EF4-FFF2-40B4-BE49-F238E27FC236}">
                  <a16:creationId xmlns:a16="http://schemas.microsoft.com/office/drawing/2014/main" id="{4A936285-0996-9B4C-90BD-4DA60792E023}"/>
                </a:ext>
              </a:extLst>
            </p:cNvPr>
            <p:cNvGrpSpPr/>
            <p:nvPr/>
          </p:nvGrpSpPr>
          <p:grpSpPr>
            <a:xfrm>
              <a:off x="536418" y="4930673"/>
              <a:ext cx="386220" cy="86649"/>
              <a:chOff x="2826390" y="-407669"/>
              <a:chExt cx="1216132" cy="272841"/>
            </a:xfrm>
            <a:solidFill>
              <a:schemeClr val="bg1"/>
            </a:solidFill>
          </p:grpSpPr>
          <p:sp>
            <p:nvSpPr>
              <p:cNvPr id="22" name="Freeform 21">
                <a:extLst>
                  <a:ext uri="{FF2B5EF4-FFF2-40B4-BE49-F238E27FC236}">
                    <a16:creationId xmlns:a16="http://schemas.microsoft.com/office/drawing/2014/main" id="{48394D35-0B57-7049-B087-AB7D5FF4802A}"/>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EFEFBFD-6218-6D49-A5B4-9CA758217C5B}"/>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AB894F77-D699-5241-8E6F-9B33E199C79F}"/>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120FCAE0-CAB0-7D41-AD9F-50967E49F40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E739951E-31CB-1341-9666-76E42E37F2E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6" name="Group 15">
              <a:extLst>
                <a:ext uri="{FF2B5EF4-FFF2-40B4-BE49-F238E27FC236}">
                  <a16:creationId xmlns:a16="http://schemas.microsoft.com/office/drawing/2014/main" id="{70271C4D-84A7-9E40-A799-0931C7250B45}"/>
                </a:ext>
              </a:extLst>
            </p:cNvPr>
            <p:cNvGrpSpPr/>
            <p:nvPr/>
          </p:nvGrpSpPr>
          <p:grpSpPr>
            <a:xfrm>
              <a:off x="968312" y="4785947"/>
              <a:ext cx="573946" cy="274194"/>
              <a:chOff x="4186345" y="-863385"/>
              <a:chExt cx="1807247" cy="863385"/>
            </a:xfrm>
            <a:solidFill>
              <a:schemeClr val="accent1"/>
            </a:solidFill>
          </p:grpSpPr>
          <p:sp>
            <p:nvSpPr>
              <p:cNvPr id="17" name="Freeform 16">
                <a:extLst>
                  <a:ext uri="{FF2B5EF4-FFF2-40B4-BE49-F238E27FC236}">
                    <a16:creationId xmlns:a16="http://schemas.microsoft.com/office/drawing/2014/main" id="{F54FDA52-0E34-BE4E-9F9E-2D13E8826F59}"/>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671E5790-56E4-254B-BC2F-F59C1B53054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B4939282-595E-ED48-BDFD-694B1AFB4CDE}"/>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FC3E037C-3E2A-EC46-B450-B4BF3BC66DA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0A107AE6-CEF4-0D49-AFB8-B3B35A7BA40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4" name="Group 3">
            <a:extLst>
              <a:ext uri="{FF2B5EF4-FFF2-40B4-BE49-F238E27FC236}">
                <a16:creationId xmlns:a16="http://schemas.microsoft.com/office/drawing/2014/main" id="{37E52D2D-F66F-3DA5-211F-FB3A4DB5E764}"/>
              </a:ext>
            </a:extLst>
          </p:cNvPr>
          <p:cNvGrpSpPr/>
          <p:nvPr userDrawn="1"/>
        </p:nvGrpSpPr>
        <p:grpSpPr>
          <a:xfrm>
            <a:off x="536418" y="4785947"/>
            <a:ext cx="1005840" cy="274194"/>
            <a:chOff x="536418" y="4785947"/>
            <a:chExt cx="1005840" cy="274194"/>
          </a:xfrm>
        </p:grpSpPr>
        <p:grpSp>
          <p:nvGrpSpPr>
            <p:cNvPr id="8" name="Group 7">
              <a:extLst>
                <a:ext uri="{FF2B5EF4-FFF2-40B4-BE49-F238E27FC236}">
                  <a16:creationId xmlns:a16="http://schemas.microsoft.com/office/drawing/2014/main" id="{ACFE925A-8CBA-FA1A-2EB8-6A5E890BA1F1}"/>
                </a:ext>
              </a:extLst>
            </p:cNvPr>
            <p:cNvGrpSpPr/>
            <p:nvPr/>
          </p:nvGrpSpPr>
          <p:grpSpPr>
            <a:xfrm>
              <a:off x="536418" y="4930673"/>
              <a:ext cx="386220" cy="86649"/>
              <a:chOff x="2826390" y="-407669"/>
              <a:chExt cx="1216132" cy="272841"/>
            </a:xfrm>
            <a:solidFill>
              <a:schemeClr val="bg1"/>
            </a:solidFill>
          </p:grpSpPr>
          <p:sp>
            <p:nvSpPr>
              <p:cNvPr id="32" name="Freeform 21">
                <a:extLst>
                  <a:ext uri="{FF2B5EF4-FFF2-40B4-BE49-F238E27FC236}">
                    <a16:creationId xmlns:a16="http://schemas.microsoft.com/office/drawing/2014/main" id="{37C541F3-BBD1-C92F-6CFC-883D36B388F4}"/>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3" name="Freeform 22">
                <a:extLst>
                  <a:ext uri="{FF2B5EF4-FFF2-40B4-BE49-F238E27FC236}">
                    <a16:creationId xmlns:a16="http://schemas.microsoft.com/office/drawing/2014/main" id="{15424D27-A1BD-45E1-53F5-3D79E0696B9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4" name="Freeform 24">
                <a:extLst>
                  <a:ext uri="{FF2B5EF4-FFF2-40B4-BE49-F238E27FC236}">
                    <a16:creationId xmlns:a16="http://schemas.microsoft.com/office/drawing/2014/main" id="{AAA86757-301E-2D6D-CAD4-37BAFA8ECF02}"/>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5" name="Freeform 25">
                <a:extLst>
                  <a:ext uri="{FF2B5EF4-FFF2-40B4-BE49-F238E27FC236}">
                    <a16:creationId xmlns:a16="http://schemas.microsoft.com/office/drawing/2014/main" id="{910FDAD7-15E9-B785-0577-3E29829C593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6" name="Freeform 26">
                <a:extLst>
                  <a:ext uri="{FF2B5EF4-FFF2-40B4-BE49-F238E27FC236}">
                    <a16:creationId xmlns:a16="http://schemas.microsoft.com/office/drawing/2014/main" id="{38B64C4B-E7C1-1A3E-DC36-EDAAA2955F4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9" name="Group 8">
              <a:extLst>
                <a:ext uri="{FF2B5EF4-FFF2-40B4-BE49-F238E27FC236}">
                  <a16:creationId xmlns:a16="http://schemas.microsoft.com/office/drawing/2014/main" id="{BC8A48C5-9D2D-BAE0-BB50-0129F26C79CB}"/>
                </a:ext>
              </a:extLst>
            </p:cNvPr>
            <p:cNvGrpSpPr/>
            <p:nvPr/>
          </p:nvGrpSpPr>
          <p:grpSpPr>
            <a:xfrm>
              <a:off x="968312" y="4785947"/>
              <a:ext cx="573946" cy="274194"/>
              <a:chOff x="4186345" y="-863385"/>
              <a:chExt cx="1807247" cy="863385"/>
            </a:xfrm>
            <a:solidFill>
              <a:schemeClr val="accent1"/>
            </a:solidFill>
          </p:grpSpPr>
          <p:sp>
            <p:nvSpPr>
              <p:cNvPr id="14" name="Freeform 16">
                <a:extLst>
                  <a:ext uri="{FF2B5EF4-FFF2-40B4-BE49-F238E27FC236}">
                    <a16:creationId xmlns:a16="http://schemas.microsoft.com/office/drawing/2014/main" id="{0AF3F85C-A231-80D2-D372-01335255B8A1}"/>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8" name="Freeform 17">
                <a:extLst>
                  <a:ext uri="{FF2B5EF4-FFF2-40B4-BE49-F238E27FC236}">
                    <a16:creationId xmlns:a16="http://schemas.microsoft.com/office/drawing/2014/main" id="{BEDE3711-55AC-7D0D-928E-ED3CBE2F1197}"/>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9" name="Freeform 18">
                <a:extLst>
                  <a:ext uri="{FF2B5EF4-FFF2-40B4-BE49-F238E27FC236}">
                    <a16:creationId xmlns:a16="http://schemas.microsoft.com/office/drawing/2014/main" id="{C239AB46-04DD-1A02-BC4B-1FDE14D27FA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30" name="Freeform 19">
                <a:extLst>
                  <a:ext uri="{FF2B5EF4-FFF2-40B4-BE49-F238E27FC236}">
                    <a16:creationId xmlns:a16="http://schemas.microsoft.com/office/drawing/2014/main" id="{F62D9190-CB81-822C-611F-8C11BD646726}"/>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1" name="Freeform 20">
                <a:extLst>
                  <a:ext uri="{FF2B5EF4-FFF2-40B4-BE49-F238E27FC236}">
                    <a16:creationId xmlns:a16="http://schemas.microsoft.com/office/drawing/2014/main" id="{89A2D3FB-A7D2-ACFA-F9D3-8090D0F0EAD5}"/>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7" name="Rectangle 4">
            <a:extLst>
              <a:ext uri="{FF2B5EF4-FFF2-40B4-BE49-F238E27FC236}">
                <a16:creationId xmlns:a16="http://schemas.microsoft.com/office/drawing/2014/main" id="{F892179E-5CBC-1B61-93ED-78E9D01CE0F6}"/>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C753FD2A-6FA3-C557-FD13-3659D71D9A2E}"/>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5386107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Wide screen video">
    <p:spTree>
      <p:nvGrpSpPr>
        <p:cNvPr id="1" name=""/>
        <p:cNvGrpSpPr/>
        <p:nvPr/>
      </p:nvGrpSpPr>
      <p:grpSpPr>
        <a:xfrm>
          <a:off x="0" y="0"/>
          <a:ext cx="0" cy="0"/>
          <a:chOff x="0" y="0"/>
          <a:chExt cx="0" cy="0"/>
        </a:xfrm>
      </p:grpSpPr>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2" name="Media Placeholder 39">
            <a:extLst>
              <a:ext uri="{FF2B5EF4-FFF2-40B4-BE49-F238E27FC236}">
                <a16:creationId xmlns:a16="http://schemas.microsoft.com/office/drawing/2014/main" id="{4A1890BD-D4D2-264A-AE11-E1FABE5B9409}"/>
              </a:ext>
            </a:extLst>
          </p:cNvPr>
          <p:cNvSpPr>
            <a:spLocks noGrp="1"/>
          </p:cNvSpPr>
          <p:nvPr>
            <p:ph type="media" sz="quarter" idx="11"/>
          </p:nvPr>
        </p:nvSpPr>
        <p:spPr>
          <a:xfrm>
            <a:off x="443497" y="582930"/>
            <a:ext cx="8257006" cy="331927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baseline="0" smtClean="0">
                <a:solidFill>
                  <a:schemeClr val="bg2"/>
                </a:solidFill>
                <a:latin typeface="+mn-lt"/>
                <a:ea typeface="+mn-ea"/>
                <a:cs typeface="CiscoSans"/>
              </a:defRPr>
            </a:lvl1pPr>
          </a:lstStyle>
          <a:p>
            <a:pPr lvl="0"/>
            <a:r>
              <a:rPr lang="en-GB" noProof="0"/>
              <a:t>Click icon to add media</a:t>
            </a:r>
            <a:endParaRPr lang="en-US" noProof="0" dirty="0"/>
          </a:p>
        </p:txBody>
      </p:sp>
      <p:grpSp>
        <p:nvGrpSpPr>
          <p:cNvPr id="27" name="Group 26">
            <a:extLst>
              <a:ext uri="{FF2B5EF4-FFF2-40B4-BE49-F238E27FC236}">
                <a16:creationId xmlns:a16="http://schemas.microsoft.com/office/drawing/2014/main" id="{BE566E25-AAF5-6D48-80C7-F952EA8D3CBB}"/>
              </a:ext>
            </a:extLst>
          </p:cNvPr>
          <p:cNvGrpSpPr/>
          <p:nvPr/>
        </p:nvGrpSpPr>
        <p:grpSpPr>
          <a:xfrm>
            <a:off x="536418" y="4785947"/>
            <a:ext cx="1005840" cy="274194"/>
            <a:chOff x="536418" y="4785947"/>
            <a:chExt cx="1005840" cy="274194"/>
          </a:xfrm>
        </p:grpSpPr>
        <p:grpSp>
          <p:nvGrpSpPr>
            <p:cNvPr id="28" name="Group 27">
              <a:extLst>
                <a:ext uri="{FF2B5EF4-FFF2-40B4-BE49-F238E27FC236}">
                  <a16:creationId xmlns:a16="http://schemas.microsoft.com/office/drawing/2014/main" id="{85F6A00A-048C-6148-9C8C-56266F5FC3E2}"/>
                </a:ext>
              </a:extLst>
            </p:cNvPr>
            <p:cNvGrpSpPr/>
            <p:nvPr/>
          </p:nvGrpSpPr>
          <p:grpSpPr>
            <a:xfrm>
              <a:off x="536418" y="4930673"/>
              <a:ext cx="386220" cy="86649"/>
              <a:chOff x="2826390" y="-407669"/>
              <a:chExt cx="1216132" cy="272841"/>
            </a:xfrm>
            <a:solidFill>
              <a:schemeClr val="bg1"/>
            </a:solidFill>
          </p:grpSpPr>
          <p:sp>
            <p:nvSpPr>
              <p:cNvPr id="35" name="Freeform 34">
                <a:extLst>
                  <a:ext uri="{FF2B5EF4-FFF2-40B4-BE49-F238E27FC236}">
                    <a16:creationId xmlns:a16="http://schemas.microsoft.com/office/drawing/2014/main" id="{1B1A92F3-141F-C640-AA43-96D2713C9E3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03A43A38-9DB0-9C47-BCF8-4EE24E51814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9269055C-0FEB-C241-883A-057EEF833CA6}"/>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C31D8E11-EE1E-5D44-B7D7-A38A5FF81F0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E937039F-A722-5F40-A787-E5F3A616682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9" name="Group 28">
              <a:extLst>
                <a:ext uri="{FF2B5EF4-FFF2-40B4-BE49-F238E27FC236}">
                  <a16:creationId xmlns:a16="http://schemas.microsoft.com/office/drawing/2014/main" id="{AC58DF72-D5F6-1B47-BA66-34C18C0FA0DA}"/>
                </a:ext>
              </a:extLst>
            </p:cNvPr>
            <p:cNvGrpSpPr/>
            <p:nvPr/>
          </p:nvGrpSpPr>
          <p:grpSpPr>
            <a:xfrm>
              <a:off x="968312" y="4785947"/>
              <a:ext cx="573946" cy="274194"/>
              <a:chOff x="4186345" y="-863385"/>
              <a:chExt cx="1807247" cy="863385"/>
            </a:xfrm>
            <a:solidFill>
              <a:schemeClr val="accent1"/>
            </a:solidFill>
          </p:grpSpPr>
          <p:sp>
            <p:nvSpPr>
              <p:cNvPr id="30" name="Freeform 29">
                <a:extLst>
                  <a:ext uri="{FF2B5EF4-FFF2-40B4-BE49-F238E27FC236}">
                    <a16:creationId xmlns:a16="http://schemas.microsoft.com/office/drawing/2014/main" id="{C3D3F16A-A670-744A-BF29-231035C15192}"/>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D5040C7D-E547-7641-8507-2192D566AAE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38D709DA-5C78-7D4B-B647-3EE8EAFDCAA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0D5DC584-AE88-6544-A5B6-46BC7CE8A80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D140FA32-5CFA-8745-AF61-9361AEA4CA8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4" name="Group 3">
            <a:extLst>
              <a:ext uri="{FF2B5EF4-FFF2-40B4-BE49-F238E27FC236}">
                <a16:creationId xmlns:a16="http://schemas.microsoft.com/office/drawing/2014/main" id="{F938E1B0-8A70-1CA8-E91A-2B30208D76C5}"/>
              </a:ext>
            </a:extLst>
          </p:cNvPr>
          <p:cNvGrpSpPr/>
          <p:nvPr userDrawn="1"/>
        </p:nvGrpSpPr>
        <p:grpSpPr>
          <a:xfrm>
            <a:off x="536418" y="4785947"/>
            <a:ext cx="1005840" cy="274194"/>
            <a:chOff x="536418" y="4785947"/>
            <a:chExt cx="1005840" cy="274194"/>
          </a:xfrm>
        </p:grpSpPr>
        <p:grpSp>
          <p:nvGrpSpPr>
            <p:cNvPr id="5" name="Group 4">
              <a:extLst>
                <a:ext uri="{FF2B5EF4-FFF2-40B4-BE49-F238E27FC236}">
                  <a16:creationId xmlns:a16="http://schemas.microsoft.com/office/drawing/2014/main" id="{347CD86D-A1A1-D435-2B2F-F8A63FE6FE21}"/>
                </a:ext>
              </a:extLst>
            </p:cNvPr>
            <p:cNvGrpSpPr/>
            <p:nvPr/>
          </p:nvGrpSpPr>
          <p:grpSpPr>
            <a:xfrm>
              <a:off x="536418" y="4930673"/>
              <a:ext cx="386220" cy="86649"/>
              <a:chOff x="2826390" y="-407669"/>
              <a:chExt cx="1216132" cy="272841"/>
            </a:xfrm>
            <a:solidFill>
              <a:schemeClr val="bg1"/>
            </a:solidFill>
          </p:grpSpPr>
          <p:sp>
            <p:nvSpPr>
              <p:cNvPr id="16" name="Freeform 34">
                <a:extLst>
                  <a:ext uri="{FF2B5EF4-FFF2-40B4-BE49-F238E27FC236}">
                    <a16:creationId xmlns:a16="http://schemas.microsoft.com/office/drawing/2014/main" id="{7FF0A6F2-59E5-4E38-8DB4-71ADC7E13CF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17" name="Freeform 35">
                <a:extLst>
                  <a:ext uri="{FF2B5EF4-FFF2-40B4-BE49-F238E27FC236}">
                    <a16:creationId xmlns:a16="http://schemas.microsoft.com/office/drawing/2014/main" id="{4E1CD463-0FCE-5314-BE0B-AD21A58F2E7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18" name="Freeform 36">
                <a:extLst>
                  <a:ext uri="{FF2B5EF4-FFF2-40B4-BE49-F238E27FC236}">
                    <a16:creationId xmlns:a16="http://schemas.microsoft.com/office/drawing/2014/main" id="{F8FE74CD-A96C-367F-64D5-1A9AD73B811A}"/>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19" name="Freeform 37">
                <a:extLst>
                  <a:ext uri="{FF2B5EF4-FFF2-40B4-BE49-F238E27FC236}">
                    <a16:creationId xmlns:a16="http://schemas.microsoft.com/office/drawing/2014/main" id="{B18149AD-EF4E-CFD8-CC9A-75A8EC2E0C4D}"/>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0" name="Freeform 38">
                <a:extLst>
                  <a:ext uri="{FF2B5EF4-FFF2-40B4-BE49-F238E27FC236}">
                    <a16:creationId xmlns:a16="http://schemas.microsoft.com/office/drawing/2014/main" id="{2F2E9BBC-6899-C4C2-9820-22CE7133509F}"/>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68CC5FBA-9264-1E8D-1FEA-1ACDA3F51F21}"/>
                </a:ext>
              </a:extLst>
            </p:cNvPr>
            <p:cNvGrpSpPr/>
            <p:nvPr/>
          </p:nvGrpSpPr>
          <p:grpSpPr>
            <a:xfrm>
              <a:off x="968312" y="4785947"/>
              <a:ext cx="573946" cy="274194"/>
              <a:chOff x="4186345" y="-863385"/>
              <a:chExt cx="1807247" cy="863385"/>
            </a:xfrm>
            <a:solidFill>
              <a:schemeClr val="accent1"/>
            </a:solidFill>
          </p:grpSpPr>
          <p:sp>
            <p:nvSpPr>
              <p:cNvPr id="7" name="Freeform 29">
                <a:extLst>
                  <a:ext uri="{FF2B5EF4-FFF2-40B4-BE49-F238E27FC236}">
                    <a16:creationId xmlns:a16="http://schemas.microsoft.com/office/drawing/2014/main" id="{83910A64-95F7-EDC2-1067-EECB5382210E}"/>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9" name="Freeform 30">
                <a:extLst>
                  <a:ext uri="{FF2B5EF4-FFF2-40B4-BE49-F238E27FC236}">
                    <a16:creationId xmlns:a16="http://schemas.microsoft.com/office/drawing/2014/main" id="{0130933B-FCB2-3EA9-A3FB-B729B5FF664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3" name="Freeform 31">
                <a:extLst>
                  <a:ext uri="{FF2B5EF4-FFF2-40B4-BE49-F238E27FC236}">
                    <a16:creationId xmlns:a16="http://schemas.microsoft.com/office/drawing/2014/main" id="{73FA8D65-74EB-589B-891E-7957E25E7D0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4" name="Freeform 32">
                <a:extLst>
                  <a:ext uri="{FF2B5EF4-FFF2-40B4-BE49-F238E27FC236}">
                    <a16:creationId xmlns:a16="http://schemas.microsoft.com/office/drawing/2014/main" id="{CE29D1C2-D45B-32B3-E987-0AED3F7E9B92}"/>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5" name="Freeform 33">
                <a:extLst>
                  <a:ext uri="{FF2B5EF4-FFF2-40B4-BE49-F238E27FC236}">
                    <a16:creationId xmlns:a16="http://schemas.microsoft.com/office/drawing/2014/main" id="{14F6EEEC-30ED-E292-DFE4-C971455990F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21" name="Rectangle 4">
            <a:extLst>
              <a:ext uri="{FF2B5EF4-FFF2-40B4-BE49-F238E27FC236}">
                <a16:creationId xmlns:a16="http://schemas.microsoft.com/office/drawing/2014/main" id="{50D72148-D99C-CEC8-E98E-C42953ECC787}"/>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B455622A-4D1C-E491-566A-1AF5645019E0}"/>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29619679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tandard 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FFA5BEAF-ADF4-3844-B544-5C8D5D8447DD}"/>
              </a:ext>
            </a:extLst>
          </p:cNvPr>
          <p:cNvSpPr>
            <a:spLocks noGrp="1"/>
          </p:cNvSpPr>
          <p:nvPr>
            <p:ph type="media" sz="quarter" idx="10"/>
          </p:nvPr>
        </p:nvSpPr>
        <p:spPr>
          <a:xfrm>
            <a:off x="2359025" y="584002"/>
            <a:ext cx="4425950" cy="3319661"/>
          </a:xfrm>
          <a:prstGeom prst="rect">
            <a:avLst/>
          </a:prstGeom>
        </p:spPr>
        <p:txBody>
          <a:bodyPr anchor="ctr"/>
          <a:lstStyle>
            <a:lvl1pPr marL="0" indent="0" algn="ctr">
              <a:buFont typeface="Arial" panose="020B0604020202020204" pitchFamily="34" charset="0"/>
              <a:buNone/>
              <a:defRPr>
                <a:solidFill>
                  <a:schemeClr val="bg2"/>
                </a:solidFill>
              </a:defRPr>
            </a:lvl1pPr>
          </a:lstStyle>
          <a:p>
            <a:pPr lvl="0"/>
            <a:r>
              <a:rPr lang="en-GB" noProof="0"/>
              <a:t>Click icon to add media</a:t>
            </a:r>
            <a:endParaRPr lang="en-US" noProof="0" dirty="0"/>
          </a:p>
        </p:txBody>
      </p:sp>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9" name="Group 8">
            <a:extLst>
              <a:ext uri="{FF2B5EF4-FFF2-40B4-BE49-F238E27FC236}">
                <a16:creationId xmlns:a16="http://schemas.microsoft.com/office/drawing/2014/main" id="{D559B417-61C4-D44E-8C53-A1B4641E9F02}"/>
              </a:ext>
            </a:extLst>
          </p:cNvPr>
          <p:cNvGrpSpPr/>
          <p:nvPr/>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D9233F47-C3B2-D247-9590-21A27AE89E33}"/>
                </a:ext>
              </a:extLst>
            </p:cNvPr>
            <p:cNvGrpSpPr/>
            <p:nvPr/>
          </p:nvGrpSpPr>
          <p:grpSpPr>
            <a:xfrm>
              <a:off x="536418" y="4930673"/>
              <a:ext cx="386220" cy="86649"/>
              <a:chOff x="2826390" y="-407669"/>
              <a:chExt cx="1216132" cy="272841"/>
            </a:xfrm>
            <a:solidFill>
              <a:schemeClr val="bg1"/>
            </a:solidFill>
          </p:grpSpPr>
          <p:sp>
            <p:nvSpPr>
              <p:cNvPr id="20" name="Freeform 19">
                <a:extLst>
                  <a:ext uri="{FF2B5EF4-FFF2-40B4-BE49-F238E27FC236}">
                    <a16:creationId xmlns:a16="http://schemas.microsoft.com/office/drawing/2014/main" id="{5F67359A-56BF-3846-9E91-955664EF93C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3E1E68E7-5FDD-7643-AE51-3DC2610D9466}"/>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AAE1C901-50D3-E449-BB71-A39B00F3C6E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9BEC8AB-8204-6644-A304-A73DA7102CA6}"/>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E86AE2A5-F760-4742-A9C8-3FF343B3432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16D67CC3-8685-3449-BF84-B1AAC2DAD30B}"/>
                </a:ext>
              </a:extLst>
            </p:cNvPr>
            <p:cNvGrpSpPr/>
            <p:nvPr/>
          </p:nvGrpSpPr>
          <p:grpSpPr>
            <a:xfrm>
              <a:off x="968312" y="4785947"/>
              <a:ext cx="573946" cy="274194"/>
              <a:chOff x="4186345" y="-863385"/>
              <a:chExt cx="1807247" cy="863385"/>
            </a:xfrm>
            <a:solidFill>
              <a:schemeClr val="accent1"/>
            </a:solidFill>
          </p:grpSpPr>
          <p:sp>
            <p:nvSpPr>
              <p:cNvPr id="15" name="Freeform 14">
                <a:extLst>
                  <a:ext uri="{FF2B5EF4-FFF2-40B4-BE49-F238E27FC236}">
                    <a16:creationId xmlns:a16="http://schemas.microsoft.com/office/drawing/2014/main" id="{5B5CE29B-2072-C344-925B-DFEF839F827F}"/>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E07FA63E-2FAF-924F-9E65-D517A83B70CE}"/>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E880AD13-7F66-B649-A7E4-8B3B02534393}"/>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E7E93DD1-E39F-6B44-BBA0-15421EA057E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3EFA5CE0-6910-4E4A-B760-8C45389CCE7A}"/>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5" name="Group 4">
            <a:extLst>
              <a:ext uri="{FF2B5EF4-FFF2-40B4-BE49-F238E27FC236}">
                <a16:creationId xmlns:a16="http://schemas.microsoft.com/office/drawing/2014/main" id="{CBD44B70-4DF4-8987-489F-D22383D60147}"/>
              </a:ext>
            </a:extLst>
          </p:cNvPr>
          <p:cNvGrpSpPr/>
          <p:nvPr userDrawn="1"/>
        </p:nvGrpSpPr>
        <p:grpSpPr>
          <a:xfrm>
            <a:off x="536418" y="4785947"/>
            <a:ext cx="1005840" cy="274194"/>
            <a:chOff x="536418" y="4785947"/>
            <a:chExt cx="1005840" cy="274194"/>
          </a:xfrm>
        </p:grpSpPr>
        <p:grpSp>
          <p:nvGrpSpPr>
            <p:cNvPr id="6" name="Group 5">
              <a:extLst>
                <a:ext uri="{FF2B5EF4-FFF2-40B4-BE49-F238E27FC236}">
                  <a16:creationId xmlns:a16="http://schemas.microsoft.com/office/drawing/2014/main" id="{55FF8515-42F1-39A7-9AD2-555784D699D8}"/>
                </a:ext>
              </a:extLst>
            </p:cNvPr>
            <p:cNvGrpSpPr/>
            <p:nvPr/>
          </p:nvGrpSpPr>
          <p:grpSpPr>
            <a:xfrm>
              <a:off x="536418" y="4930673"/>
              <a:ext cx="386220" cy="86649"/>
              <a:chOff x="2826390" y="-407669"/>
              <a:chExt cx="1216132" cy="272841"/>
            </a:xfrm>
            <a:solidFill>
              <a:schemeClr val="bg1"/>
            </a:solidFill>
          </p:grpSpPr>
          <p:sp>
            <p:nvSpPr>
              <p:cNvPr id="30" name="Freeform 19">
                <a:extLst>
                  <a:ext uri="{FF2B5EF4-FFF2-40B4-BE49-F238E27FC236}">
                    <a16:creationId xmlns:a16="http://schemas.microsoft.com/office/drawing/2014/main" id="{F77182D4-6119-8198-5E62-BB441F183D9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1" name="Freeform 20">
                <a:extLst>
                  <a:ext uri="{FF2B5EF4-FFF2-40B4-BE49-F238E27FC236}">
                    <a16:creationId xmlns:a16="http://schemas.microsoft.com/office/drawing/2014/main" id="{D57DF496-6C10-5006-06B1-D8E472AC02A4}"/>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2" name="Freeform 21">
                <a:extLst>
                  <a:ext uri="{FF2B5EF4-FFF2-40B4-BE49-F238E27FC236}">
                    <a16:creationId xmlns:a16="http://schemas.microsoft.com/office/drawing/2014/main" id="{AA71FC9E-490A-0423-8CEA-3BBC3728826F}"/>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3" name="Freeform 22">
                <a:extLst>
                  <a:ext uri="{FF2B5EF4-FFF2-40B4-BE49-F238E27FC236}">
                    <a16:creationId xmlns:a16="http://schemas.microsoft.com/office/drawing/2014/main" id="{096E8B08-FEDD-D9D3-95BB-953E8072D57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4" name="Freeform 24">
                <a:extLst>
                  <a:ext uri="{FF2B5EF4-FFF2-40B4-BE49-F238E27FC236}">
                    <a16:creationId xmlns:a16="http://schemas.microsoft.com/office/drawing/2014/main" id="{3FBE0C7D-A8F9-1CAD-B0EE-0D33A754624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7" name="Group 6">
              <a:extLst>
                <a:ext uri="{FF2B5EF4-FFF2-40B4-BE49-F238E27FC236}">
                  <a16:creationId xmlns:a16="http://schemas.microsoft.com/office/drawing/2014/main" id="{4E348B33-2385-35D7-441B-B8A83C4E1E6C}"/>
                </a:ext>
              </a:extLst>
            </p:cNvPr>
            <p:cNvGrpSpPr/>
            <p:nvPr/>
          </p:nvGrpSpPr>
          <p:grpSpPr>
            <a:xfrm>
              <a:off x="968312" y="4785947"/>
              <a:ext cx="573946" cy="274194"/>
              <a:chOff x="4186345" y="-863385"/>
              <a:chExt cx="1807247" cy="863385"/>
            </a:xfrm>
            <a:solidFill>
              <a:schemeClr val="accent1"/>
            </a:solidFill>
          </p:grpSpPr>
          <p:sp>
            <p:nvSpPr>
              <p:cNvPr id="12" name="Freeform 14">
                <a:extLst>
                  <a:ext uri="{FF2B5EF4-FFF2-40B4-BE49-F238E27FC236}">
                    <a16:creationId xmlns:a16="http://schemas.microsoft.com/office/drawing/2014/main" id="{E2D2FA5A-85B9-6E23-DE17-30E0CCD40D6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6" name="Freeform 15">
                <a:extLst>
                  <a:ext uri="{FF2B5EF4-FFF2-40B4-BE49-F238E27FC236}">
                    <a16:creationId xmlns:a16="http://schemas.microsoft.com/office/drawing/2014/main" id="{1E5C63FF-F5D8-6403-7ECD-ECD9FC1A5AF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7" name="Freeform 16">
                <a:extLst>
                  <a:ext uri="{FF2B5EF4-FFF2-40B4-BE49-F238E27FC236}">
                    <a16:creationId xmlns:a16="http://schemas.microsoft.com/office/drawing/2014/main" id="{11204C11-5156-B4B7-AB30-CFE24C3B0E23}"/>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8" name="Freeform 17">
                <a:extLst>
                  <a:ext uri="{FF2B5EF4-FFF2-40B4-BE49-F238E27FC236}">
                    <a16:creationId xmlns:a16="http://schemas.microsoft.com/office/drawing/2014/main" id="{77E7D165-4457-5C88-BAB7-1C9AA03D785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9" name="Freeform 18">
                <a:extLst>
                  <a:ext uri="{FF2B5EF4-FFF2-40B4-BE49-F238E27FC236}">
                    <a16:creationId xmlns:a16="http://schemas.microsoft.com/office/drawing/2014/main" id="{45DF32E5-1358-AB18-1B28-D42707A6BFA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5" name="Rectangle 4">
            <a:extLst>
              <a:ext uri="{FF2B5EF4-FFF2-40B4-BE49-F238E27FC236}">
                <a16:creationId xmlns:a16="http://schemas.microsoft.com/office/drawing/2014/main" id="{0921C30B-A133-3818-E16A-3C40F818187C}"/>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95B346B0-EEBA-79DC-C5DD-919DE66B30EA}"/>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12362250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solidFill>
                  <a:schemeClr val="tx1"/>
                </a:solidFill>
                <a:latin typeface="+mn-lt"/>
                <a:cs typeface="CiscoSans ExtraLight"/>
              </a:defRPr>
            </a:lvl1pPr>
          </a:lstStyle>
          <a:p>
            <a:pPr lvl="0"/>
            <a:r>
              <a:rPr lang="en-GB" noProof="0" dirty="0"/>
              <a:t>Click icon to add picture</a:t>
            </a:r>
            <a:endParaRPr lang="en-US" noProof="0" dirty="0"/>
          </a:p>
        </p:txBody>
      </p:sp>
      <p:sp>
        <p:nvSpPr>
          <p:cNvPr id="9" name="Rectangle 8">
            <a:extLst>
              <a:ext uri="{FF2B5EF4-FFF2-40B4-BE49-F238E27FC236}">
                <a16:creationId xmlns:a16="http://schemas.microsoft.com/office/drawing/2014/main" id="{3D9FD937-2CE7-8515-E8BC-DD8A2BB347E0}"/>
              </a:ext>
            </a:extLst>
          </p:cNvPr>
          <p:cNvSpPr/>
          <p:nvPr userDrawn="1"/>
        </p:nvSpPr>
        <p:spPr>
          <a:xfrm>
            <a:off x="0" y="3594459"/>
            <a:ext cx="9144000" cy="1555056"/>
          </a:xfrm>
          <a:prstGeom prst="rect">
            <a:avLst/>
          </a:prstGeom>
          <a:gradFill>
            <a:gsLst>
              <a:gs pos="40000">
                <a:srgbClr val="000000">
                  <a:alpha val="30000"/>
                </a:srgbClr>
              </a:gs>
              <a:gs pos="100000">
                <a:srgbClr val="000000">
                  <a:alpha val="0"/>
                </a:srgbClr>
              </a:gs>
            </a:gsLst>
            <a:lin ang="162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36" name="Rectangle 4">
            <a:extLst>
              <a:ext uri="{FF2B5EF4-FFF2-40B4-BE49-F238E27FC236}">
                <a16:creationId xmlns:a16="http://schemas.microsoft.com/office/drawing/2014/main" id="{F612B78F-D11A-AF0B-0C0C-EE8F0DF76B91}"/>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6" name="Text Placeholder 2"/>
          <p:cNvSpPr>
            <a:spLocks noGrp="1"/>
          </p:cNvSpPr>
          <p:nvPr>
            <p:ph type="body" sz="quarter" idx="11"/>
          </p:nvPr>
        </p:nvSpPr>
        <p:spPr bwMode="auto">
          <a:xfrm>
            <a:off x="500063" y="3941828"/>
            <a:ext cx="8139112" cy="464230"/>
          </a:xfrm>
          <a:prstGeom prst="rect">
            <a:avLst/>
          </a:prstGeom>
          <a:noFill/>
        </p:spPr>
        <p:txBody>
          <a:bodyPr wrap="square" lIns="91440" tIns="45720" rIns="91440" bIns="45720" numCol="1" anchor="ctr" anchorCtr="0" compatLnSpc="1">
            <a:prstTxWarp prst="textNoShape">
              <a:avLst/>
            </a:prstTxWarp>
            <a:spAutoFit/>
          </a:bodyPr>
          <a:lstStyle>
            <a:lvl1pPr marL="0" indent="0" algn="ctr">
              <a:lnSpc>
                <a:spcPts val="2900"/>
              </a:lnSpc>
              <a:spcBef>
                <a:spcPts val="0"/>
              </a:spcBef>
              <a:buNone/>
              <a:defRPr sz="2400" i="0">
                <a:solidFill>
                  <a:schemeClr val="bg1"/>
                </a:solidFill>
                <a:latin typeface="+mj-lt"/>
              </a:defRPr>
            </a:lvl1pPr>
          </a:lstStyle>
          <a:p>
            <a:pPr lvl="0"/>
            <a:r>
              <a:rPr lang="en-GB" dirty="0"/>
              <a:t>Click to edit Master text styles</a:t>
            </a:r>
          </a:p>
        </p:txBody>
      </p:sp>
      <p:grpSp>
        <p:nvGrpSpPr>
          <p:cNvPr id="46" name="Group 45">
            <a:extLst>
              <a:ext uri="{FF2B5EF4-FFF2-40B4-BE49-F238E27FC236}">
                <a16:creationId xmlns:a16="http://schemas.microsoft.com/office/drawing/2014/main" id="{96D3216C-32A4-1A45-C9A7-FF8CD20022B6}"/>
              </a:ext>
            </a:extLst>
          </p:cNvPr>
          <p:cNvGrpSpPr/>
          <p:nvPr userDrawn="1"/>
        </p:nvGrpSpPr>
        <p:grpSpPr>
          <a:xfrm>
            <a:off x="536418" y="4785947"/>
            <a:ext cx="1005840" cy="274194"/>
            <a:chOff x="536418" y="4785947"/>
            <a:chExt cx="1005840" cy="274194"/>
          </a:xfrm>
        </p:grpSpPr>
        <p:grpSp>
          <p:nvGrpSpPr>
            <p:cNvPr id="47" name="Group 46">
              <a:extLst>
                <a:ext uri="{FF2B5EF4-FFF2-40B4-BE49-F238E27FC236}">
                  <a16:creationId xmlns:a16="http://schemas.microsoft.com/office/drawing/2014/main" id="{66E89640-2911-C383-039B-EE1EC592FD2F}"/>
                </a:ext>
              </a:extLst>
            </p:cNvPr>
            <p:cNvGrpSpPr/>
            <p:nvPr/>
          </p:nvGrpSpPr>
          <p:grpSpPr>
            <a:xfrm>
              <a:off x="536418" y="4930673"/>
              <a:ext cx="386220" cy="86649"/>
              <a:chOff x="2826390" y="-407669"/>
              <a:chExt cx="1216132" cy="272841"/>
            </a:xfrm>
            <a:solidFill>
              <a:schemeClr val="bg1"/>
            </a:solidFill>
          </p:grpSpPr>
          <p:sp>
            <p:nvSpPr>
              <p:cNvPr id="54" name="Freeform 53">
                <a:extLst>
                  <a:ext uri="{FF2B5EF4-FFF2-40B4-BE49-F238E27FC236}">
                    <a16:creationId xmlns:a16="http://schemas.microsoft.com/office/drawing/2014/main" id="{47F748EF-614C-1FDA-0BEB-73D5C3DD856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AEAF2D0E-FD29-1983-FB26-47665EBCD55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C171FBE6-8C8F-BF14-C1E4-1F6DAF717A51}"/>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E630DFF5-F709-5984-89C8-E8B031F92D2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B7BD9415-64F3-0662-C792-EBB2000CE91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48" name="Group 47">
              <a:extLst>
                <a:ext uri="{FF2B5EF4-FFF2-40B4-BE49-F238E27FC236}">
                  <a16:creationId xmlns:a16="http://schemas.microsoft.com/office/drawing/2014/main" id="{3137763C-876F-791F-F7DF-1BEAD69A5839}"/>
                </a:ext>
              </a:extLst>
            </p:cNvPr>
            <p:cNvGrpSpPr/>
            <p:nvPr/>
          </p:nvGrpSpPr>
          <p:grpSpPr>
            <a:xfrm>
              <a:off x="968312" y="4785947"/>
              <a:ext cx="573946" cy="274194"/>
              <a:chOff x="4186345" y="-863385"/>
              <a:chExt cx="1807247" cy="863385"/>
            </a:xfrm>
            <a:solidFill>
              <a:schemeClr val="accent1"/>
            </a:solidFill>
          </p:grpSpPr>
          <p:sp>
            <p:nvSpPr>
              <p:cNvPr id="49" name="Freeform 48">
                <a:extLst>
                  <a:ext uri="{FF2B5EF4-FFF2-40B4-BE49-F238E27FC236}">
                    <a16:creationId xmlns:a16="http://schemas.microsoft.com/office/drawing/2014/main" id="{C07D05F6-B4AD-93A3-CFFC-159BA9C5E5C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E2FFA1B2-5A08-FEC2-12D8-FE11ABD0E40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CE9FC0DF-B37D-141C-91D9-9A07740F707F}"/>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933288DB-52A6-CC08-E2B7-C1F970A4447B}"/>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454407C8-5C1F-E67A-8D36-C4816029B19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59" name="Group 58">
            <a:extLst>
              <a:ext uri="{FF2B5EF4-FFF2-40B4-BE49-F238E27FC236}">
                <a16:creationId xmlns:a16="http://schemas.microsoft.com/office/drawing/2014/main" id="{956BF4FC-623A-51E7-F260-A7001AF4168C}"/>
              </a:ext>
            </a:extLst>
          </p:cNvPr>
          <p:cNvGrpSpPr/>
          <p:nvPr userDrawn="1"/>
        </p:nvGrpSpPr>
        <p:grpSpPr>
          <a:xfrm>
            <a:off x="536418" y="4785947"/>
            <a:ext cx="1005840" cy="274194"/>
            <a:chOff x="536418" y="4785947"/>
            <a:chExt cx="1005840" cy="274194"/>
          </a:xfrm>
        </p:grpSpPr>
        <p:grpSp>
          <p:nvGrpSpPr>
            <p:cNvPr id="60" name="Group 59">
              <a:extLst>
                <a:ext uri="{FF2B5EF4-FFF2-40B4-BE49-F238E27FC236}">
                  <a16:creationId xmlns:a16="http://schemas.microsoft.com/office/drawing/2014/main" id="{9145E410-0575-EFF4-F3BC-054085BD30B4}"/>
                </a:ext>
              </a:extLst>
            </p:cNvPr>
            <p:cNvGrpSpPr/>
            <p:nvPr/>
          </p:nvGrpSpPr>
          <p:grpSpPr>
            <a:xfrm>
              <a:off x="536418" y="4930673"/>
              <a:ext cx="386220" cy="86649"/>
              <a:chOff x="2826390" y="-407669"/>
              <a:chExt cx="1216132" cy="272841"/>
            </a:xfrm>
            <a:solidFill>
              <a:schemeClr val="bg1"/>
            </a:solidFill>
          </p:grpSpPr>
          <p:sp>
            <p:nvSpPr>
              <p:cNvPr id="67" name="Freeform 19">
                <a:extLst>
                  <a:ext uri="{FF2B5EF4-FFF2-40B4-BE49-F238E27FC236}">
                    <a16:creationId xmlns:a16="http://schemas.microsoft.com/office/drawing/2014/main" id="{44143FAA-FE67-2A19-093B-CD92B8C1EC1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68" name="Freeform 20">
                <a:extLst>
                  <a:ext uri="{FF2B5EF4-FFF2-40B4-BE49-F238E27FC236}">
                    <a16:creationId xmlns:a16="http://schemas.microsoft.com/office/drawing/2014/main" id="{60712B30-78A1-7E7E-3B09-FCC4A35B213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69" name="Freeform 21">
                <a:extLst>
                  <a:ext uri="{FF2B5EF4-FFF2-40B4-BE49-F238E27FC236}">
                    <a16:creationId xmlns:a16="http://schemas.microsoft.com/office/drawing/2014/main" id="{0F7180C2-6B9C-48D1-E734-1B15ABF774E7}"/>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70" name="Freeform 22">
                <a:extLst>
                  <a:ext uri="{FF2B5EF4-FFF2-40B4-BE49-F238E27FC236}">
                    <a16:creationId xmlns:a16="http://schemas.microsoft.com/office/drawing/2014/main" id="{20829FF5-20E7-F0D8-7D08-46ADFA9AF8CF}"/>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71" name="Freeform 24">
                <a:extLst>
                  <a:ext uri="{FF2B5EF4-FFF2-40B4-BE49-F238E27FC236}">
                    <a16:creationId xmlns:a16="http://schemas.microsoft.com/office/drawing/2014/main" id="{003B30BB-6DF4-946B-4469-26CC2981344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1" name="Group 60">
              <a:extLst>
                <a:ext uri="{FF2B5EF4-FFF2-40B4-BE49-F238E27FC236}">
                  <a16:creationId xmlns:a16="http://schemas.microsoft.com/office/drawing/2014/main" id="{861BDF73-DF67-A2C0-6D39-DBDA186D79A1}"/>
                </a:ext>
              </a:extLst>
            </p:cNvPr>
            <p:cNvGrpSpPr/>
            <p:nvPr/>
          </p:nvGrpSpPr>
          <p:grpSpPr>
            <a:xfrm>
              <a:off x="968312" y="4785947"/>
              <a:ext cx="573946" cy="274194"/>
              <a:chOff x="4186345" y="-863385"/>
              <a:chExt cx="1807247" cy="863385"/>
            </a:xfrm>
            <a:solidFill>
              <a:schemeClr val="accent1"/>
            </a:solidFill>
          </p:grpSpPr>
          <p:sp>
            <p:nvSpPr>
              <p:cNvPr id="62" name="Freeform 14">
                <a:extLst>
                  <a:ext uri="{FF2B5EF4-FFF2-40B4-BE49-F238E27FC236}">
                    <a16:creationId xmlns:a16="http://schemas.microsoft.com/office/drawing/2014/main" id="{B541B3A5-4A37-FC02-8067-46952FB5C0D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63" name="Freeform 15">
                <a:extLst>
                  <a:ext uri="{FF2B5EF4-FFF2-40B4-BE49-F238E27FC236}">
                    <a16:creationId xmlns:a16="http://schemas.microsoft.com/office/drawing/2014/main" id="{50AC2B3C-4511-7B5D-C90D-458870609837}"/>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64" name="Freeform 16">
                <a:extLst>
                  <a:ext uri="{FF2B5EF4-FFF2-40B4-BE49-F238E27FC236}">
                    <a16:creationId xmlns:a16="http://schemas.microsoft.com/office/drawing/2014/main" id="{5D903879-9AD4-0EA8-A02F-E6263BC04F8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65" name="Freeform 17">
                <a:extLst>
                  <a:ext uri="{FF2B5EF4-FFF2-40B4-BE49-F238E27FC236}">
                    <a16:creationId xmlns:a16="http://schemas.microsoft.com/office/drawing/2014/main" id="{1B001FFE-129C-5817-2E9C-E4DE56058EB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66" name="Freeform 18">
                <a:extLst>
                  <a:ext uri="{FF2B5EF4-FFF2-40B4-BE49-F238E27FC236}">
                    <a16:creationId xmlns:a16="http://schemas.microsoft.com/office/drawing/2014/main" id="{B09536B3-5CF3-3BD6-2F95-D90BF0BA03D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2" name="Footer Placeholder 2">
            <a:extLst>
              <a:ext uri="{FF2B5EF4-FFF2-40B4-BE49-F238E27FC236}">
                <a16:creationId xmlns:a16="http://schemas.microsoft.com/office/drawing/2014/main" id="{81F90464-D8A0-D2AA-A286-01EAD255F48E}"/>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5225017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9144000" cy="2843212"/>
          </a:xfrm>
          <a:prstGeom prst="rect">
            <a:avLst/>
          </a:prstGeom>
          <a:solidFill>
            <a:schemeClr val="bg2"/>
          </a:solidFill>
        </p:spPr>
        <p:txBody>
          <a:bodyPr vert="horz" lIns="91420" tIns="45710" rIns="91420" bIns="45710"/>
          <a:lstStyle>
            <a:lvl1pPr marL="0" indent="0" algn="ctr">
              <a:buNone/>
              <a:defRPr sz="2200" baseline="0">
                <a:solidFill>
                  <a:schemeClr val="tx1"/>
                </a:solidFill>
                <a:latin typeface="+mn-lt"/>
                <a:cs typeface="CiscoSans ExtraLight"/>
              </a:defRPr>
            </a:lvl1pPr>
          </a:lstStyle>
          <a:p>
            <a:pPr lvl="0"/>
            <a:r>
              <a:rPr lang="en-GB" noProof="0"/>
              <a:t>Click icon to add picture</a:t>
            </a:r>
            <a:endParaRPr lang="en-US" noProof="0" dirty="0"/>
          </a:p>
        </p:txBody>
      </p:sp>
      <p:sp>
        <p:nvSpPr>
          <p:cNvPr id="4" name="Text Placeholder 3"/>
          <p:cNvSpPr>
            <a:spLocks noGrp="1"/>
          </p:cNvSpPr>
          <p:nvPr>
            <p:ph type="body" sz="quarter" idx="11"/>
          </p:nvPr>
        </p:nvSpPr>
        <p:spPr>
          <a:xfrm>
            <a:off x="448785" y="3054518"/>
            <a:ext cx="8364236" cy="564257"/>
          </a:xfrm>
          <a:prstGeom prst="rect">
            <a:avLst/>
          </a:prstGeom>
        </p:spPr>
        <p:txBody>
          <a:bodyPr vert="horz" wrap="square">
            <a:spAutoFit/>
          </a:bodyPr>
          <a:lstStyle>
            <a:lvl1pPr marL="0" indent="0">
              <a:buNone/>
              <a:defRPr sz="3200" baseline="0">
                <a:solidFill>
                  <a:schemeClr val="bg1"/>
                </a:solidFill>
                <a:latin typeface="+mj-lt"/>
              </a:defRPr>
            </a:lvl1pPr>
          </a:lstStyle>
          <a:p>
            <a:pPr lvl="0"/>
            <a:r>
              <a:rPr lang="en-GB"/>
              <a:t>Click to edit Master text styles</a:t>
            </a:r>
          </a:p>
        </p:txBody>
      </p:sp>
      <p:sp>
        <p:nvSpPr>
          <p:cNvPr id="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1" name="Group 10">
            <a:extLst>
              <a:ext uri="{FF2B5EF4-FFF2-40B4-BE49-F238E27FC236}">
                <a16:creationId xmlns:a16="http://schemas.microsoft.com/office/drawing/2014/main" id="{1449AAC8-CD49-FF41-BB58-567E2F4D4DF5}"/>
              </a:ext>
            </a:extLst>
          </p:cNvPr>
          <p:cNvGrpSpPr/>
          <p:nvPr/>
        </p:nvGrpSpPr>
        <p:grpSpPr>
          <a:xfrm>
            <a:off x="536418" y="4785947"/>
            <a:ext cx="1005840" cy="274194"/>
            <a:chOff x="536418" y="4785947"/>
            <a:chExt cx="1005840" cy="274194"/>
          </a:xfrm>
        </p:grpSpPr>
        <p:grpSp>
          <p:nvGrpSpPr>
            <p:cNvPr id="14" name="Group 13">
              <a:extLst>
                <a:ext uri="{FF2B5EF4-FFF2-40B4-BE49-F238E27FC236}">
                  <a16:creationId xmlns:a16="http://schemas.microsoft.com/office/drawing/2014/main" id="{32258FBA-A51B-2D44-9B7B-A7F8D5E97786}"/>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10DC606F-BB99-8A40-B6C3-19394E807D3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D8B0A0F2-FA5F-044B-ADF9-46A90D8E806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18D578BD-CACD-294B-B8E6-48069AB7C2F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61E5F81D-0D53-3E4A-9FCF-291C1EA3466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9AC599F-9829-734D-AFC9-0CEEC374640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393E5057-20A9-BB4F-883D-DA0B17E21285}"/>
                </a:ext>
              </a:extLst>
            </p:cNvPr>
            <p:cNvGrpSpPr/>
            <p:nvPr/>
          </p:nvGrpSpPr>
          <p:grpSpPr>
            <a:xfrm>
              <a:off x="968312" y="4785947"/>
              <a:ext cx="573946" cy="274194"/>
              <a:chOff x="4186345" y="-863385"/>
              <a:chExt cx="1807247" cy="863385"/>
            </a:xfrm>
            <a:solidFill>
              <a:schemeClr val="accent1"/>
            </a:solidFill>
          </p:grpSpPr>
          <p:sp>
            <p:nvSpPr>
              <p:cNvPr id="16" name="Freeform 15">
                <a:extLst>
                  <a:ext uri="{FF2B5EF4-FFF2-40B4-BE49-F238E27FC236}">
                    <a16:creationId xmlns:a16="http://schemas.microsoft.com/office/drawing/2014/main" id="{FC3EBB2B-20FF-1A4C-A9C2-BB0F098B7C8E}"/>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19911790-6498-BF45-B73D-8638F310E73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9610B7AC-64FA-AC40-A5DF-5E7C53C09AF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40B71A85-537B-AB49-92FC-B82A4192B066}"/>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C0842CBB-5F97-9D49-BBAC-2A02FA3A6654}"/>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6" name="Group 5">
            <a:extLst>
              <a:ext uri="{FF2B5EF4-FFF2-40B4-BE49-F238E27FC236}">
                <a16:creationId xmlns:a16="http://schemas.microsoft.com/office/drawing/2014/main" id="{0672EDF8-5B23-01B6-D3DD-60AC6632CD98}"/>
              </a:ext>
            </a:extLst>
          </p:cNvPr>
          <p:cNvGrpSpPr/>
          <p:nvPr userDrawn="1"/>
        </p:nvGrpSpPr>
        <p:grpSpPr>
          <a:xfrm>
            <a:off x="536418" y="4785947"/>
            <a:ext cx="1005840" cy="274194"/>
            <a:chOff x="536418" y="4785947"/>
            <a:chExt cx="1005840" cy="274194"/>
          </a:xfrm>
        </p:grpSpPr>
        <p:grpSp>
          <p:nvGrpSpPr>
            <p:cNvPr id="8" name="Group 7">
              <a:extLst>
                <a:ext uri="{FF2B5EF4-FFF2-40B4-BE49-F238E27FC236}">
                  <a16:creationId xmlns:a16="http://schemas.microsoft.com/office/drawing/2014/main" id="{5EE5028D-2709-A784-E77B-D8F7B2551924}"/>
                </a:ext>
              </a:extLst>
            </p:cNvPr>
            <p:cNvGrpSpPr/>
            <p:nvPr/>
          </p:nvGrpSpPr>
          <p:grpSpPr>
            <a:xfrm>
              <a:off x="536418" y="4930673"/>
              <a:ext cx="386220" cy="86649"/>
              <a:chOff x="2826390" y="-407669"/>
              <a:chExt cx="1216132" cy="272841"/>
            </a:xfrm>
            <a:solidFill>
              <a:schemeClr val="bg1"/>
            </a:solidFill>
          </p:grpSpPr>
          <p:sp>
            <p:nvSpPr>
              <p:cNvPr id="31" name="Freeform 20">
                <a:extLst>
                  <a:ext uri="{FF2B5EF4-FFF2-40B4-BE49-F238E27FC236}">
                    <a16:creationId xmlns:a16="http://schemas.microsoft.com/office/drawing/2014/main" id="{75F0CEC2-B9AC-EA4C-265E-708E95F15F7E}"/>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2" name="Freeform 21">
                <a:extLst>
                  <a:ext uri="{FF2B5EF4-FFF2-40B4-BE49-F238E27FC236}">
                    <a16:creationId xmlns:a16="http://schemas.microsoft.com/office/drawing/2014/main" id="{BA3FC593-0AB4-87F7-D546-26023C1E250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3" name="Freeform 22">
                <a:extLst>
                  <a:ext uri="{FF2B5EF4-FFF2-40B4-BE49-F238E27FC236}">
                    <a16:creationId xmlns:a16="http://schemas.microsoft.com/office/drawing/2014/main" id="{F5F0AEB0-1DC3-173C-3401-C35C32F14542}"/>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4" name="Freeform 23">
                <a:extLst>
                  <a:ext uri="{FF2B5EF4-FFF2-40B4-BE49-F238E27FC236}">
                    <a16:creationId xmlns:a16="http://schemas.microsoft.com/office/drawing/2014/main" id="{7AB405FF-9A0A-2D35-B058-C6D87BDF0E6E}"/>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5" name="Freeform 24">
                <a:extLst>
                  <a:ext uri="{FF2B5EF4-FFF2-40B4-BE49-F238E27FC236}">
                    <a16:creationId xmlns:a16="http://schemas.microsoft.com/office/drawing/2014/main" id="{734A5417-F084-C356-4B57-8BACB02FC91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033636C2-4D64-F82D-EE2C-7B082747CEEB}"/>
                </a:ext>
              </a:extLst>
            </p:cNvPr>
            <p:cNvGrpSpPr/>
            <p:nvPr/>
          </p:nvGrpSpPr>
          <p:grpSpPr>
            <a:xfrm>
              <a:off x="968312" y="4785947"/>
              <a:ext cx="573946" cy="274194"/>
              <a:chOff x="4186345" y="-863385"/>
              <a:chExt cx="1807247" cy="863385"/>
            </a:xfrm>
            <a:solidFill>
              <a:schemeClr val="accent1"/>
            </a:solidFill>
          </p:grpSpPr>
          <p:sp>
            <p:nvSpPr>
              <p:cNvPr id="26" name="Freeform 15">
                <a:extLst>
                  <a:ext uri="{FF2B5EF4-FFF2-40B4-BE49-F238E27FC236}">
                    <a16:creationId xmlns:a16="http://schemas.microsoft.com/office/drawing/2014/main" id="{D60750B8-6BCF-9480-5481-E9DB32BF9F84}"/>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7" name="Freeform 16">
                <a:extLst>
                  <a:ext uri="{FF2B5EF4-FFF2-40B4-BE49-F238E27FC236}">
                    <a16:creationId xmlns:a16="http://schemas.microsoft.com/office/drawing/2014/main" id="{C70C70AB-14B9-A714-5E0B-F4595189D0AD}"/>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8" name="Freeform 17">
                <a:extLst>
                  <a:ext uri="{FF2B5EF4-FFF2-40B4-BE49-F238E27FC236}">
                    <a16:creationId xmlns:a16="http://schemas.microsoft.com/office/drawing/2014/main" id="{943C74F6-586E-D151-D668-55F0845C82A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9" name="Freeform 18">
                <a:extLst>
                  <a:ext uri="{FF2B5EF4-FFF2-40B4-BE49-F238E27FC236}">
                    <a16:creationId xmlns:a16="http://schemas.microsoft.com/office/drawing/2014/main" id="{BC93410A-FEC8-CE3B-EC27-0DC2C45DDF09}"/>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0" name="Freeform 19">
                <a:extLst>
                  <a:ext uri="{FF2B5EF4-FFF2-40B4-BE49-F238E27FC236}">
                    <a16:creationId xmlns:a16="http://schemas.microsoft.com/office/drawing/2014/main" id="{4191CCA0-156F-B9D1-3C68-D5381706604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6" name="Rectangle 4">
            <a:extLst>
              <a:ext uri="{FF2B5EF4-FFF2-40B4-BE49-F238E27FC236}">
                <a16:creationId xmlns:a16="http://schemas.microsoft.com/office/drawing/2014/main" id="{C10F3F53-BB6E-7B57-64FE-0AF15FE51BFB}"/>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6BFD69EB-5768-B5B1-DA3E-3BB232967DB3}"/>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3690155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E68188-251A-57D8-416B-BB03E9CD7800}"/>
              </a:ext>
            </a:extLst>
          </p:cNvPr>
          <p:cNvPicPr>
            <a:picLocks noChangeAspect="1"/>
          </p:cNvPicPr>
          <p:nvPr userDrawn="1"/>
        </p:nvPicPr>
        <p:blipFill>
          <a:blip r:embed="rId2"/>
          <a:srcRect/>
          <a:stretch/>
        </p:blipFill>
        <p:spPr>
          <a:xfrm>
            <a:off x="0" y="-1"/>
            <a:ext cx="9144000" cy="5143500"/>
          </a:xfrm>
          <a:prstGeom prst="rect">
            <a:avLst/>
          </a:prstGeom>
        </p:spPr>
      </p:pic>
      <p:pic>
        <p:nvPicPr>
          <p:cNvPr id="3" name="Picture 2">
            <a:extLst>
              <a:ext uri="{FF2B5EF4-FFF2-40B4-BE49-F238E27FC236}">
                <a16:creationId xmlns:a16="http://schemas.microsoft.com/office/drawing/2014/main" id="{52AB47DF-14B5-C2C8-7001-C1DE0BD2BAB1}"/>
              </a:ext>
            </a:extLst>
          </p:cNvPr>
          <p:cNvPicPr>
            <a:picLocks noChangeAspect="1"/>
          </p:cNvPicPr>
          <p:nvPr/>
        </p:nvPicPr>
        <p:blipFill>
          <a:blip r:embed="rId2"/>
          <a:srcRect/>
          <a:stretch/>
        </p:blipFill>
        <p:spPr>
          <a:xfrm>
            <a:off x="0" y="-1"/>
            <a:ext cx="9144000" cy="5143500"/>
          </a:xfrm>
          <a:prstGeom prst="rect">
            <a:avLst/>
          </a:prstGeom>
        </p:spPr>
      </p:pic>
      <p:pic>
        <p:nvPicPr>
          <p:cNvPr id="13" name="Graphic 12">
            <a:extLst>
              <a:ext uri="{FF2B5EF4-FFF2-40B4-BE49-F238E27FC236}">
                <a16:creationId xmlns:a16="http://schemas.microsoft.com/office/drawing/2014/main" id="{18A2DD9A-A615-7C47-9E5C-5844D47E31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6" name="Subtitle 2"/>
          <p:cNvSpPr>
            <a:spLocks noGrp="1"/>
          </p:cNvSpPr>
          <p:nvPr>
            <p:ph type="subTitle" idx="1" hasCustomPrompt="1"/>
          </p:nvPr>
        </p:nvSpPr>
        <p:spPr>
          <a:xfrm>
            <a:off x="446359" y="3561007"/>
            <a:ext cx="6545159" cy="554375"/>
          </a:xfrm>
          <a:prstGeom prst="rect">
            <a:avLst/>
          </a:prstGeom>
        </p:spPr>
        <p:txBody>
          <a:bodyPr lIns="91420" tIns="45710" rIns="91420" bIns="45710" anchor="b" anchorCtr="0">
            <a:noAutofit/>
          </a:bodyPr>
          <a:lstStyle>
            <a:lvl1pPr marL="0" indent="0" algn="l">
              <a:spcBef>
                <a:spcPts val="0"/>
              </a:spcBef>
              <a:buNone/>
              <a:defRPr sz="1600" b="0" i="0">
                <a:solidFill>
                  <a:schemeClr val="bg2"/>
                </a:solidFill>
                <a:latin typeface="+mn-lt"/>
                <a:cs typeface="CiscoSansTT Light" panose="020B0503020201020303" pitchFamily="34" charset="0"/>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Presenter Name and Title</a:t>
            </a:r>
          </a:p>
          <a:p>
            <a:pPr marL="0" marR="0" lvl="0" indent="0" algn="l" defTabSz="684213" rtl="0" eaLnBrk="1" fontAlgn="base" latinLnBrk="0" hangingPunct="1">
              <a:lnSpc>
                <a:spcPct val="95000"/>
              </a:lnSpc>
              <a:spcBef>
                <a:spcPts val="0"/>
              </a:spcBef>
              <a:spcAft>
                <a:spcPct val="0"/>
              </a:spcAft>
              <a:buClr>
                <a:schemeClr val="tx2"/>
              </a:buClr>
              <a:buSzPct val="90000"/>
              <a:buFont typeface="Arial" charset="0"/>
              <a:buNone/>
              <a:tabLst/>
              <a:defRPr/>
            </a:pPr>
            <a:r>
              <a:rPr lang="en-US" dirty="0"/>
              <a:t>@</a:t>
            </a:r>
            <a:r>
              <a:rPr lang="en-US" dirty="0" err="1"/>
              <a:t>Twitter_handle</a:t>
            </a:r>
            <a:endParaRPr lang="en-US" dirty="0"/>
          </a:p>
        </p:txBody>
      </p:sp>
      <p:sp>
        <p:nvSpPr>
          <p:cNvPr id="19" name="Text Placeholder 2"/>
          <p:cNvSpPr>
            <a:spLocks noGrp="1"/>
          </p:cNvSpPr>
          <p:nvPr>
            <p:ph type="body" sz="quarter" idx="13" hasCustomPrompt="1"/>
          </p:nvPr>
        </p:nvSpPr>
        <p:spPr>
          <a:xfrm>
            <a:off x="446359" y="2798236"/>
            <a:ext cx="6545160" cy="380393"/>
          </a:xfrm>
          <a:prstGeom prst="rect">
            <a:avLst/>
          </a:prstGeom>
        </p:spPr>
        <p:txBody>
          <a:bodyPr lIns="91420" tIns="45710" rIns="91420" bIns="45710"/>
          <a:lstStyle>
            <a:lvl1pPr marL="0" indent="0">
              <a:spcBef>
                <a:spcPts val="0"/>
              </a:spcBef>
              <a:buFont typeface="Arial" panose="020B0604020202020204" pitchFamily="34" charset="0"/>
              <a:buNone/>
              <a:defRPr lang="en-GB" sz="2000" b="0" i="0" kern="1200" baseline="0" dirty="0">
                <a:solidFill>
                  <a:schemeClr val="bg2"/>
                </a:solidFill>
                <a:latin typeface="+mj-lt"/>
                <a:ea typeface="ＭＳ Ｐゴシック" charset="0"/>
                <a:cs typeface="CiscoSansTT Light" panose="020B0503020201020303" pitchFamily="34" charset="0"/>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2" y="2220302"/>
            <a:ext cx="6565755" cy="644730"/>
          </a:xfrm>
          <a:prstGeom prst="rect">
            <a:avLst/>
          </a:prstGeom>
        </p:spPr>
        <p:txBody>
          <a:bodyPr anchor="b"/>
          <a:lstStyle>
            <a:lvl1pPr marL="0" indent="0" algn="l">
              <a:lnSpc>
                <a:spcPct val="90000"/>
              </a:lnSpc>
              <a:buFont typeface="Arial" panose="020B0604020202020204" pitchFamily="34" charset="0"/>
              <a:buNone/>
              <a:defRPr lang="en-US" sz="3800" b="0" i="0" u="none" kern="1200" spc="0" baseline="0" dirty="0">
                <a:solidFill>
                  <a:schemeClr val="bg2"/>
                </a:solidFill>
                <a:latin typeface="+mj-lt"/>
                <a:ea typeface="CiscoSansTT Light" panose="020B0503020201020303" pitchFamily="34" charset="0"/>
                <a:cs typeface="CiscoSansTT Light" panose="020B0503020201020303" pitchFamily="34" charset="0"/>
              </a:defRPr>
            </a:lvl1pPr>
          </a:lstStyle>
          <a:p>
            <a:r>
              <a:rPr lang="en-GB" dirty="0"/>
              <a:t>Presentation Title</a:t>
            </a:r>
            <a:endParaRPr lang="en-US" dirty="0"/>
          </a:p>
        </p:txBody>
      </p:sp>
      <p:grpSp>
        <p:nvGrpSpPr>
          <p:cNvPr id="58" name="Group 57">
            <a:extLst>
              <a:ext uri="{FF2B5EF4-FFF2-40B4-BE49-F238E27FC236}">
                <a16:creationId xmlns:a16="http://schemas.microsoft.com/office/drawing/2014/main" id="{FA4585B8-57BA-A344-A031-6990FC22C418}"/>
              </a:ext>
            </a:extLst>
          </p:cNvPr>
          <p:cNvGrpSpPr/>
          <p:nvPr/>
        </p:nvGrpSpPr>
        <p:grpSpPr>
          <a:xfrm>
            <a:off x="536418" y="4785947"/>
            <a:ext cx="1005840" cy="274194"/>
            <a:chOff x="536418" y="4785947"/>
            <a:chExt cx="1005840" cy="274194"/>
          </a:xfrm>
          <a:solidFill>
            <a:schemeClr val="bg2"/>
          </a:solidFill>
        </p:grpSpPr>
        <p:grpSp>
          <p:nvGrpSpPr>
            <p:cNvPr id="59" name="Group 58">
              <a:extLst>
                <a:ext uri="{FF2B5EF4-FFF2-40B4-BE49-F238E27FC236}">
                  <a16:creationId xmlns:a16="http://schemas.microsoft.com/office/drawing/2014/main" id="{9701828D-3268-974B-AC00-6487A966540A}"/>
                </a:ext>
              </a:extLst>
            </p:cNvPr>
            <p:cNvGrpSpPr/>
            <p:nvPr/>
          </p:nvGrpSpPr>
          <p:grpSpPr>
            <a:xfrm>
              <a:off x="536418" y="4930673"/>
              <a:ext cx="386220" cy="86649"/>
              <a:chOff x="2826390" y="-407669"/>
              <a:chExt cx="1216132" cy="272841"/>
            </a:xfrm>
            <a:grpFill/>
          </p:grpSpPr>
          <p:sp>
            <p:nvSpPr>
              <p:cNvPr id="66" name="Freeform 65">
                <a:extLst>
                  <a:ext uri="{FF2B5EF4-FFF2-40B4-BE49-F238E27FC236}">
                    <a16:creationId xmlns:a16="http://schemas.microsoft.com/office/drawing/2014/main" id="{0827FA49-FF3F-E748-90A2-E296F248312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5252A8F9-6F7A-DC42-A65D-99EC4AAFE09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534D740F-47B0-634E-9B21-4400BD3021E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B384EDB9-F6AA-B14D-A31C-94E979128B5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255DEF55-4F3A-CF43-AF67-F8ED5DEC7E5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0" name="Group 59">
              <a:extLst>
                <a:ext uri="{FF2B5EF4-FFF2-40B4-BE49-F238E27FC236}">
                  <a16:creationId xmlns:a16="http://schemas.microsoft.com/office/drawing/2014/main" id="{877954AA-5236-994A-B453-9931DE50BFFA}"/>
                </a:ext>
              </a:extLst>
            </p:cNvPr>
            <p:cNvGrpSpPr/>
            <p:nvPr/>
          </p:nvGrpSpPr>
          <p:grpSpPr>
            <a:xfrm>
              <a:off x="968312" y="4785947"/>
              <a:ext cx="573946" cy="274194"/>
              <a:chOff x="4186345" y="-863385"/>
              <a:chExt cx="1807247" cy="863385"/>
            </a:xfrm>
            <a:grpFill/>
          </p:grpSpPr>
          <p:sp>
            <p:nvSpPr>
              <p:cNvPr id="61" name="Freeform 60">
                <a:extLst>
                  <a:ext uri="{FF2B5EF4-FFF2-40B4-BE49-F238E27FC236}">
                    <a16:creationId xmlns:a16="http://schemas.microsoft.com/office/drawing/2014/main" id="{393F7147-3592-D644-BAF2-3F2BA5D73B1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54C61F52-FACB-BD41-B412-9D67E5E4629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17E0AC60-4BCB-5446-B069-DB9A4B8720A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95FEEAAE-5747-7146-97D9-462E9BD1180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AFAB96EF-8018-8345-B97C-552A173025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4" name="Graphic 3">
            <a:extLst>
              <a:ext uri="{FF2B5EF4-FFF2-40B4-BE49-F238E27FC236}">
                <a16:creationId xmlns:a16="http://schemas.microsoft.com/office/drawing/2014/main" id="{F9C43EC3-8BFE-7EE6-F91C-1886DC5ECB1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grpSp>
        <p:nvGrpSpPr>
          <p:cNvPr id="6" name="Group 5">
            <a:extLst>
              <a:ext uri="{FF2B5EF4-FFF2-40B4-BE49-F238E27FC236}">
                <a16:creationId xmlns:a16="http://schemas.microsoft.com/office/drawing/2014/main" id="{0DC25943-6063-2592-DB5D-831A5586B994}"/>
              </a:ext>
            </a:extLst>
          </p:cNvPr>
          <p:cNvGrpSpPr/>
          <p:nvPr userDrawn="1"/>
        </p:nvGrpSpPr>
        <p:grpSpPr>
          <a:xfrm>
            <a:off x="536418" y="4785947"/>
            <a:ext cx="1005840" cy="274194"/>
            <a:chOff x="536418" y="4785947"/>
            <a:chExt cx="1005840" cy="274194"/>
          </a:xfrm>
          <a:solidFill>
            <a:schemeClr val="bg2"/>
          </a:solidFill>
        </p:grpSpPr>
        <p:grpSp>
          <p:nvGrpSpPr>
            <p:cNvPr id="7" name="Group 6">
              <a:extLst>
                <a:ext uri="{FF2B5EF4-FFF2-40B4-BE49-F238E27FC236}">
                  <a16:creationId xmlns:a16="http://schemas.microsoft.com/office/drawing/2014/main" id="{3506268A-7405-5F8E-F0B8-1BAFBF5FAD86}"/>
                </a:ext>
              </a:extLst>
            </p:cNvPr>
            <p:cNvGrpSpPr/>
            <p:nvPr/>
          </p:nvGrpSpPr>
          <p:grpSpPr>
            <a:xfrm>
              <a:off x="536418" y="4930673"/>
              <a:ext cx="386220" cy="86649"/>
              <a:chOff x="2826390" y="-407669"/>
              <a:chExt cx="1216132" cy="272841"/>
            </a:xfrm>
            <a:grpFill/>
          </p:grpSpPr>
          <p:sp>
            <p:nvSpPr>
              <p:cNvPr id="15" name="Freeform 65">
                <a:extLst>
                  <a:ext uri="{FF2B5EF4-FFF2-40B4-BE49-F238E27FC236}">
                    <a16:creationId xmlns:a16="http://schemas.microsoft.com/office/drawing/2014/main" id="{4035B51B-AAEF-9A52-C253-9098A1BEE19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18" name="Freeform 66">
                <a:extLst>
                  <a:ext uri="{FF2B5EF4-FFF2-40B4-BE49-F238E27FC236}">
                    <a16:creationId xmlns:a16="http://schemas.microsoft.com/office/drawing/2014/main" id="{CA8A19DD-AD23-637A-9730-B2CDCC827FC6}"/>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1" name="Freeform 67">
                <a:extLst>
                  <a:ext uri="{FF2B5EF4-FFF2-40B4-BE49-F238E27FC236}">
                    <a16:creationId xmlns:a16="http://schemas.microsoft.com/office/drawing/2014/main" id="{A6EB60ED-960B-DEAB-ABD1-76FB76888CD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2" name="Freeform 68">
                <a:extLst>
                  <a:ext uri="{FF2B5EF4-FFF2-40B4-BE49-F238E27FC236}">
                    <a16:creationId xmlns:a16="http://schemas.microsoft.com/office/drawing/2014/main" id="{FBC61759-6A4E-CCE2-6C4E-25ACB4F1745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3" name="Freeform 69">
                <a:extLst>
                  <a:ext uri="{FF2B5EF4-FFF2-40B4-BE49-F238E27FC236}">
                    <a16:creationId xmlns:a16="http://schemas.microsoft.com/office/drawing/2014/main" id="{D1DCC9AB-1534-A116-7F2F-651A9BB797B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7567015F-50EB-219A-C39F-EF1C8F1A39A7}"/>
                </a:ext>
              </a:extLst>
            </p:cNvPr>
            <p:cNvGrpSpPr/>
            <p:nvPr/>
          </p:nvGrpSpPr>
          <p:grpSpPr>
            <a:xfrm>
              <a:off x="968312" y="4785947"/>
              <a:ext cx="573946" cy="274194"/>
              <a:chOff x="4186345" y="-863385"/>
              <a:chExt cx="1807247" cy="863385"/>
            </a:xfrm>
            <a:grpFill/>
          </p:grpSpPr>
          <p:sp>
            <p:nvSpPr>
              <p:cNvPr id="9" name="Freeform 60">
                <a:extLst>
                  <a:ext uri="{FF2B5EF4-FFF2-40B4-BE49-F238E27FC236}">
                    <a16:creationId xmlns:a16="http://schemas.microsoft.com/office/drawing/2014/main" id="{9C96F0F3-B158-6A21-9D17-5DB51273DAA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0" name="Freeform 61">
                <a:extLst>
                  <a:ext uri="{FF2B5EF4-FFF2-40B4-BE49-F238E27FC236}">
                    <a16:creationId xmlns:a16="http://schemas.microsoft.com/office/drawing/2014/main" id="{603B4079-AD95-8872-DC14-28A202D1D22C}"/>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1" name="Freeform 62">
                <a:extLst>
                  <a:ext uri="{FF2B5EF4-FFF2-40B4-BE49-F238E27FC236}">
                    <a16:creationId xmlns:a16="http://schemas.microsoft.com/office/drawing/2014/main" id="{F995BF68-81A8-6FF5-EF1A-5EDE29C9085C}"/>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2" name="Freeform 63">
                <a:extLst>
                  <a:ext uri="{FF2B5EF4-FFF2-40B4-BE49-F238E27FC236}">
                    <a16:creationId xmlns:a16="http://schemas.microsoft.com/office/drawing/2014/main" id="{E40D216E-8156-9F9C-82AD-BE6B8747EFA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4" name="Freeform 64">
                <a:extLst>
                  <a:ext uri="{FF2B5EF4-FFF2-40B4-BE49-F238E27FC236}">
                    <a16:creationId xmlns:a16="http://schemas.microsoft.com/office/drawing/2014/main" id="{3C939F30-03A0-BDA1-D9A6-730DE926AA75}"/>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27" name="Text Placeholder 38">
            <a:extLst>
              <a:ext uri="{FF2B5EF4-FFF2-40B4-BE49-F238E27FC236}">
                <a16:creationId xmlns:a16="http://schemas.microsoft.com/office/drawing/2014/main" id="{1A7ED680-6D13-574E-BA20-0C0AF9ECF312}"/>
              </a:ext>
            </a:extLst>
          </p:cNvPr>
          <p:cNvSpPr>
            <a:spLocks noGrp="1"/>
          </p:cNvSpPr>
          <p:nvPr>
            <p:ph type="body" sz="quarter" idx="14" hasCustomPrompt="1"/>
          </p:nvPr>
        </p:nvSpPr>
        <p:spPr>
          <a:xfrm>
            <a:off x="6895069" y="4755832"/>
            <a:ext cx="2054197" cy="288131"/>
          </a:xfrm>
          <a:prstGeom prst="rect">
            <a:avLst/>
          </a:prstGeom>
        </p:spPr>
        <p:txBody>
          <a:bodyPr lIns="91420" tIns="45710" rIns="91420" bIns="45710"/>
          <a:lstStyle>
            <a:lvl1pPr marL="0" indent="0" algn="r" defTabSz="684213" rtl="0" eaLnBrk="1" fontAlgn="base" hangingPunct="1">
              <a:lnSpc>
                <a:spcPct val="95000"/>
              </a:lnSpc>
              <a:spcBef>
                <a:spcPts val="1075"/>
              </a:spcBef>
              <a:spcAft>
                <a:spcPct val="0"/>
              </a:spcAft>
              <a:buClr>
                <a:schemeClr val="tx2"/>
              </a:buClr>
              <a:buSzPct val="90000"/>
              <a:buFontTx/>
              <a:buNone/>
              <a:defRPr lang="en-US" sz="1200" b="0" i="0" kern="1200" dirty="0">
                <a:solidFill>
                  <a:schemeClr val="bg2"/>
                </a:solidFill>
                <a:latin typeface="+mn-lt"/>
                <a:ea typeface="+mn-ea"/>
                <a:cs typeface="CiscoSansTT Light" panose="020B0503020201020303"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r>
              <a:rPr lang="en-US" sz="1400" dirty="0"/>
              <a:t>Session ID</a:t>
            </a:r>
          </a:p>
        </p:txBody>
      </p:sp>
    </p:spTree>
    <p:extLst>
      <p:ext uri="{BB962C8B-B14F-4D97-AF65-F5344CB8AC3E}">
        <p14:creationId xmlns:p14="http://schemas.microsoft.com/office/powerpoint/2010/main" val="14993126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008FC01-30CA-7341-8BE4-923C9C9F325D}"/>
              </a:ext>
            </a:extLst>
          </p:cNvPr>
          <p:cNvGrpSpPr/>
          <p:nvPr/>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6321CEED-1FE1-A144-9389-1FB69E3F0088}"/>
                </a:ext>
              </a:extLst>
            </p:cNvPr>
            <p:cNvGrpSpPr/>
            <p:nvPr/>
          </p:nvGrpSpPr>
          <p:grpSpPr>
            <a:xfrm>
              <a:off x="536418" y="4930673"/>
              <a:ext cx="386220" cy="86649"/>
              <a:chOff x="2826390" y="-407669"/>
              <a:chExt cx="1216132" cy="272841"/>
            </a:xfrm>
            <a:solidFill>
              <a:schemeClr val="bg1"/>
            </a:solidFill>
          </p:grpSpPr>
          <p:sp>
            <p:nvSpPr>
              <p:cNvPr id="20" name="Freeform 19">
                <a:extLst>
                  <a:ext uri="{FF2B5EF4-FFF2-40B4-BE49-F238E27FC236}">
                    <a16:creationId xmlns:a16="http://schemas.microsoft.com/office/drawing/2014/main" id="{5CE0EFBD-0550-334E-9964-7B3BFE5B74D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7E294D00-3148-1249-8F40-5A84D030B3F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913B8138-2C85-9E43-B574-DFE8B30AFA3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06E28EF7-1850-974F-B0E0-4025EDCD2DC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B6D5BAB8-3A4F-6C41-83A6-9E9A35A3714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A53A5004-7540-EC46-A0A1-0D40C14FC8C4}"/>
                </a:ext>
              </a:extLst>
            </p:cNvPr>
            <p:cNvGrpSpPr/>
            <p:nvPr/>
          </p:nvGrpSpPr>
          <p:grpSpPr>
            <a:xfrm>
              <a:off x="968312" y="4785947"/>
              <a:ext cx="573946" cy="274194"/>
              <a:chOff x="4186345" y="-863385"/>
              <a:chExt cx="1807247" cy="863385"/>
            </a:xfrm>
            <a:solidFill>
              <a:schemeClr val="accent1"/>
            </a:solidFill>
          </p:grpSpPr>
          <p:sp>
            <p:nvSpPr>
              <p:cNvPr id="15" name="Freeform 14">
                <a:extLst>
                  <a:ext uri="{FF2B5EF4-FFF2-40B4-BE49-F238E27FC236}">
                    <a16:creationId xmlns:a16="http://schemas.microsoft.com/office/drawing/2014/main" id="{A32B397B-6818-D141-8200-6A2A5E865242}"/>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6E28483F-65D2-DF43-A247-A9D36F7E142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1EA056A9-83EE-5446-BC39-9039CC3161A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011C4B72-92D1-6042-A8F3-9986DF8CD76B}"/>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932282C6-090E-3941-86F1-F992A436142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solidFill>
                  <a:schemeClr val="tx1"/>
                </a:solidFill>
                <a:latin typeface="+mn-lt"/>
                <a:cs typeface="CiscoSans ExtraLight"/>
              </a:defRPr>
            </a:lvl1pPr>
          </a:lstStyle>
          <a:p>
            <a:pPr lvl="0"/>
            <a:r>
              <a:rPr lang="en-GB" noProof="0"/>
              <a:t>Click icon to add picture</a:t>
            </a:r>
            <a:endParaRPr lang="en-US" noProof="0"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2" name="Group 1">
            <a:extLst>
              <a:ext uri="{FF2B5EF4-FFF2-40B4-BE49-F238E27FC236}">
                <a16:creationId xmlns:a16="http://schemas.microsoft.com/office/drawing/2014/main" id="{12E6FD14-0130-0E5D-4CAD-CCAE4BFD2E2E}"/>
              </a:ext>
            </a:extLst>
          </p:cNvPr>
          <p:cNvGrpSpPr/>
          <p:nvPr userDrawn="1"/>
        </p:nvGrpSpPr>
        <p:grpSpPr>
          <a:xfrm>
            <a:off x="536418" y="4785947"/>
            <a:ext cx="1005840" cy="274194"/>
            <a:chOff x="536418" y="4785947"/>
            <a:chExt cx="1005840" cy="274194"/>
          </a:xfrm>
        </p:grpSpPr>
        <p:grpSp>
          <p:nvGrpSpPr>
            <p:cNvPr id="4" name="Group 3">
              <a:extLst>
                <a:ext uri="{FF2B5EF4-FFF2-40B4-BE49-F238E27FC236}">
                  <a16:creationId xmlns:a16="http://schemas.microsoft.com/office/drawing/2014/main" id="{8491327A-7657-0030-CDD6-AF234C75D20F}"/>
                </a:ext>
              </a:extLst>
            </p:cNvPr>
            <p:cNvGrpSpPr/>
            <p:nvPr/>
          </p:nvGrpSpPr>
          <p:grpSpPr>
            <a:xfrm>
              <a:off x="536418" y="4930673"/>
              <a:ext cx="386220" cy="86649"/>
              <a:chOff x="2826390" y="-407669"/>
              <a:chExt cx="1216132" cy="272841"/>
            </a:xfrm>
            <a:solidFill>
              <a:schemeClr val="bg1"/>
            </a:solidFill>
          </p:grpSpPr>
          <p:sp>
            <p:nvSpPr>
              <p:cNvPr id="28" name="Freeform 19">
                <a:extLst>
                  <a:ext uri="{FF2B5EF4-FFF2-40B4-BE49-F238E27FC236}">
                    <a16:creationId xmlns:a16="http://schemas.microsoft.com/office/drawing/2014/main" id="{B0854458-E844-4535-9A65-EE92AC90E12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9" name="Freeform 20">
                <a:extLst>
                  <a:ext uri="{FF2B5EF4-FFF2-40B4-BE49-F238E27FC236}">
                    <a16:creationId xmlns:a16="http://schemas.microsoft.com/office/drawing/2014/main" id="{1E4CA3EC-2C2A-4E4F-CFE9-322C67DA271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0" name="Freeform 21">
                <a:extLst>
                  <a:ext uri="{FF2B5EF4-FFF2-40B4-BE49-F238E27FC236}">
                    <a16:creationId xmlns:a16="http://schemas.microsoft.com/office/drawing/2014/main" id="{55ABC284-2785-FC52-B458-260330275E66}"/>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1" name="Freeform 22">
                <a:extLst>
                  <a:ext uri="{FF2B5EF4-FFF2-40B4-BE49-F238E27FC236}">
                    <a16:creationId xmlns:a16="http://schemas.microsoft.com/office/drawing/2014/main" id="{470DC644-774F-9BFA-7DB1-762A6F65854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2" name="Freeform 23">
                <a:extLst>
                  <a:ext uri="{FF2B5EF4-FFF2-40B4-BE49-F238E27FC236}">
                    <a16:creationId xmlns:a16="http://schemas.microsoft.com/office/drawing/2014/main" id="{3F63E648-A63A-F2A1-F8B4-1A15C6B5DDD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D75C7ED6-2234-1B69-FFB5-B97E0E8CEDAA}"/>
                </a:ext>
              </a:extLst>
            </p:cNvPr>
            <p:cNvGrpSpPr/>
            <p:nvPr/>
          </p:nvGrpSpPr>
          <p:grpSpPr>
            <a:xfrm>
              <a:off x="968312" y="4785947"/>
              <a:ext cx="573946" cy="274194"/>
              <a:chOff x="4186345" y="-863385"/>
              <a:chExt cx="1807247" cy="863385"/>
            </a:xfrm>
            <a:solidFill>
              <a:schemeClr val="accent1"/>
            </a:solidFill>
          </p:grpSpPr>
          <p:sp>
            <p:nvSpPr>
              <p:cNvPr id="7" name="Freeform 14">
                <a:extLst>
                  <a:ext uri="{FF2B5EF4-FFF2-40B4-BE49-F238E27FC236}">
                    <a16:creationId xmlns:a16="http://schemas.microsoft.com/office/drawing/2014/main" id="{EAF4578C-A09A-99EC-FE28-602B4415CA22}"/>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2" name="Freeform 15">
                <a:extLst>
                  <a:ext uri="{FF2B5EF4-FFF2-40B4-BE49-F238E27FC236}">
                    <a16:creationId xmlns:a16="http://schemas.microsoft.com/office/drawing/2014/main" id="{BE68539D-4C52-1EC2-8BA3-3418687DF573}"/>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5" name="Freeform 16">
                <a:extLst>
                  <a:ext uri="{FF2B5EF4-FFF2-40B4-BE49-F238E27FC236}">
                    <a16:creationId xmlns:a16="http://schemas.microsoft.com/office/drawing/2014/main" id="{EC2F9426-F944-F8DE-ABC1-3B2B39B45BD5}"/>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6" name="Freeform 17">
                <a:extLst>
                  <a:ext uri="{FF2B5EF4-FFF2-40B4-BE49-F238E27FC236}">
                    <a16:creationId xmlns:a16="http://schemas.microsoft.com/office/drawing/2014/main" id="{390E3C92-A8A7-3A2C-6A0A-C4641EA25358}"/>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7" name="Freeform 18">
                <a:extLst>
                  <a:ext uri="{FF2B5EF4-FFF2-40B4-BE49-F238E27FC236}">
                    <a16:creationId xmlns:a16="http://schemas.microsoft.com/office/drawing/2014/main" id="{4CE306CA-F15A-4024-3DC9-91CE9416D41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5" name="Rectangle 4">
            <a:extLst>
              <a:ext uri="{FF2B5EF4-FFF2-40B4-BE49-F238E27FC236}">
                <a16:creationId xmlns:a16="http://schemas.microsoft.com/office/drawing/2014/main" id="{1D0AD964-C5E4-FF0A-64A9-81BC21584354}"/>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8" name="Footer Placeholder 2">
            <a:extLst>
              <a:ext uri="{FF2B5EF4-FFF2-40B4-BE49-F238E27FC236}">
                <a16:creationId xmlns:a16="http://schemas.microsoft.com/office/drawing/2014/main" id="{E34E947A-2506-6F7F-58A5-F64E5CF2BE55}"/>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93530482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alf_Pa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904AB3-E0E8-BC23-2997-7C0AD2D0CA6A}"/>
              </a:ext>
            </a:extLst>
          </p:cNvPr>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CiscoSansTT Light" panose="020B0503020201020303" pitchFamily="34" charset="0"/>
            </a:endParaRPr>
          </a:p>
        </p:txBody>
      </p:sp>
      <p:sp>
        <p:nvSpPr>
          <p:cNvPr id="5" name="Rectangle 4"/>
          <p:cNvSpPr/>
          <p:nvPr/>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CiscoSansTT Light" panose="020B0503020201020303" pitchFamily="34" charset="0"/>
            </a:endParaRPr>
          </a:p>
        </p:txBody>
      </p:sp>
      <p:sp>
        <p:nvSpPr>
          <p:cNvPr id="4" name="Text Placeholder 3"/>
          <p:cNvSpPr>
            <a:spLocks noGrp="1"/>
          </p:cNvSpPr>
          <p:nvPr>
            <p:ph type="body" sz="quarter" idx="10" hasCustomPrompt="1"/>
          </p:nvPr>
        </p:nvSpPr>
        <p:spPr>
          <a:xfrm>
            <a:off x="462301" y="1665182"/>
            <a:ext cx="3915970" cy="2925868"/>
          </a:xfrm>
          <a:prstGeom prst="rect">
            <a:avLst/>
          </a:prstGeom>
        </p:spPr>
        <p:txBody>
          <a:bodyPr lIns="91420" tIns="45710" rIns="91420" bIns="45710">
            <a:noAutofit/>
          </a:bodyPr>
          <a:lstStyle>
            <a:lvl1pPr marL="174625" indent="-174625">
              <a:lnSpc>
                <a:spcPct val="95000"/>
              </a:lnSpc>
              <a:spcBef>
                <a:spcPts val="1110"/>
              </a:spcBef>
              <a:buClr>
                <a:schemeClr val="bg1">
                  <a:lumMod val="75000"/>
                </a:schemeClr>
              </a:buClr>
              <a:buSzPct val="80000"/>
              <a:buFont typeface="Arial"/>
              <a:buChar char="•"/>
              <a:defRPr sz="2000" b="0" i="0">
                <a:solidFill>
                  <a:schemeClr val="bg1"/>
                </a:solidFill>
                <a:latin typeface="+mn-lt"/>
                <a:ea typeface="CiscoSansTT Thin" charset="0"/>
                <a:cs typeface="CiscoSansTT Thin" charset="0"/>
              </a:defRPr>
            </a:lvl1pPr>
            <a:lvl2pPr marL="341313" indent="-166688">
              <a:lnSpc>
                <a:spcPct val="95000"/>
              </a:lnSpc>
              <a:spcBef>
                <a:spcPts val="600"/>
              </a:spcBef>
              <a:buClr>
                <a:schemeClr val="bg1">
                  <a:lumMod val="75000"/>
                </a:schemeClr>
              </a:buClr>
              <a:buSzPct val="80000"/>
              <a:buFont typeface="Arial"/>
              <a:buChar char="•"/>
              <a:defRPr sz="1800" b="0" i="0">
                <a:solidFill>
                  <a:schemeClr val="bg1"/>
                </a:solidFill>
                <a:latin typeface="+mn-lt"/>
                <a:ea typeface="CiscoSansTT Thin" charset="0"/>
                <a:cs typeface="CiscoSansTT Thin" charset="0"/>
              </a:defRPr>
            </a:lvl2pPr>
            <a:lvl3pPr marL="511175" indent="-169863">
              <a:spcBef>
                <a:spcPts val="600"/>
              </a:spcBef>
              <a:buClr>
                <a:schemeClr val="bg1">
                  <a:lumMod val="75000"/>
                </a:schemeClr>
              </a:buClr>
              <a:buSzPct val="80000"/>
              <a:buFont typeface="Arial"/>
              <a:buChar char="•"/>
              <a:defRPr sz="1600" b="0" i="0">
                <a:solidFill>
                  <a:schemeClr val="bg1"/>
                </a:solidFill>
                <a:latin typeface="+mn-lt"/>
                <a:ea typeface="CiscoSansTT Thin" charset="0"/>
                <a:cs typeface="CiscoSansTT Thin" charset="0"/>
              </a:defRPr>
            </a:lvl3pPr>
            <a:lvl4pPr marL="517525" indent="-114300">
              <a:buClr>
                <a:schemeClr val="tx2"/>
              </a:buClr>
              <a:buSzPct val="60000"/>
              <a:buFont typeface="Arial"/>
              <a:buChar char="•"/>
              <a:defRPr sz="1400" b="0" i="0">
                <a:solidFill>
                  <a:schemeClr val="bg1">
                    <a:lumMod val="75000"/>
                  </a:schemeClr>
                </a:solidFill>
                <a:latin typeface="CiscoSansTT Light" panose="020B0503020201020303" pitchFamily="34" charset="0"/>
                <a:ea typeface="CiscoSansTT Thin" charset="0"/>
                <a:cs typeface="CiscoSansTT Thin" charset="0"/>
              </a:defRPr>
            </a:lvl4pPr>
            <a:lvl5pPr marL="631825" indent="-114300">
              <a:buClr>
                <a:schemeClr val="tx2"/>
              </a:buClr>
              <a:buSzPct val="60000"/>
              <a:buFont typeface="Arial"/>
              <a:buChar char="•"/>
              <a:defRPr sz="1200" b="0" i="0">
                <a:solidFill>
                  <a:schemeClr val="bg1">
                    <a:lumMod val="75000"/>
                  </a:schemeClr>
                </a:solidFill>
                <a:latin typeface="CiscoSansTT Light" panose="020B0503020201020303" pitchFamily="34" charset="0"/>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endParaRPr lang="en-US" dirty="0"/>
          </a:p>
        </p:txBody>
      </p:sp>
      <p:sp>
        <p:nvSpPr>
          <p:cNvPr id="11"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3" name="Group 12">
            <a:extLst>
              <a:ext uri="{FF2B5EF4-FFF2-40B4-BE49-F238E27FC236}">
                <a16:creationId xmlns:a16="http://schemas.microsoft.com/office/drawing/2014/main" id="{26387AD4-2F18-E041-99B3-E0392AC5560F}"/>
              </a:ext>
            </a:extLst>
          </p:cNvPr>
          <p:cNvGrpSpPr/>
          <p:nvPr/>
        </p:nvGrpSpPr>
        <p:grpSpPr>
          <a:xfrm>
            <a:off x="536418" y="4785947"/>
            <a:ext cx="1005840" cy="274194"/>
            <a:chOff x="536418" y="4785947"/>
            <a:chExt cx="1005840" cy="274194"/>
          </a:xfrm>
        </p:grpSpPr>
        <p:grpSp>
          <p:nvGrpSpPr>
            <p:cNvPr id="14" name="Group 13">
              <a:extLst>
                <a:ext uri="{FF2B5EF4-FFF2-40B4-BE49-F238E27FC236}">
                  <a16:creationId xmlns:a16="http://schemas.microsoft.com/office/drawing/2014/main" id="{D5AF92F4-705D-804F-A9AE-BE4E748161C3}"/>
                </a:ext>
              </a:extLst>
            </p:cNvPr>
            <p:cNvGrpSpPr/>
            <p:nvPr/>
          </p:nvGrpSpPr>
          <p:grpSpPr>
            <a:xfrm>
              <a:off x="536418" y="4930673"/>
              <a:ext cx="386220" cy="86649"/>
              <a:chOff x="2826390" y="-407669"/>
              <a:chExt cx="1216132" cy="272841"/>
            </a:xfrm>
            <a:solidFill>
              <a:schemeClr val="bg2"/>
            </a:solidFill>
          </p:grpSpPr>
          <p:sp>
            <p:nvSpPr>
              <p:cNvPr id="21" name="Freeform 20">
                <a:extLst>
                  <a:ext uri="{FF2B5EF4-FFF2-40B4-BE49-F238E27FC236}">
                    <a16:creationId xmlns:a16="http://schemas.microsoft.com/office/drawing/2014/main" id="{3E967575-E570-AB43-A344-0452C61CBDA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222BF98-F55E-3A45-A4D1-B36161C4BEE0}"/>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93FCF3F8-B6F7-D84A-8E91-C436C7EE8A76}"/>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CD61DB33-3B84-A34D-9D3D-C190B6B60B1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81775E60-0647-584A-8E05-32129B4118C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3D45A4FA-3967-A343-A513-A9D2726A30B0}"/>
                </a:ext>
              </a:extLst>
            </p:cNvPr>
            <p:cNvGrpSpPr/>
            <p:nvPr/>
          </p:nvGrpSpPr>
          <p:grpSpPr>
            <a:xfrm>
              <a:off x="968312" y="4785947"/>
              <a:ext cx="573946" cy="274194"/>
              <a:chOff x="4186345" y="-863385"/>
              <a:chExt cx="1807247" cy="863385"/>
            </a:xfrm>
            <a:solidFill>
              <a:schemeClr val="bg1"/>
            </a:solidFill>
          </p:grpSpPr>
          <p:sp>
            <p:nvSpPr>
              <p:cNvPr id="16" name="Freeform 15">
                <a:extLst>
                  <a:ext uri="{FF2B5EF4-FFF2-40B4-BE49-F238E27FC236}">
                    <a16:creationId xmlns:a16="http://schemas.microsoft.com/office/drawing/2014/main" id="{7A5172E3-BB1F-A14D-B3FD-07F85AAB625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882EEA8E-67D1-AA42-BA93-7A21D21159E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3FE2A2E3-515C-FE45-A151-8F608F958034}"/>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AC248979-919A-EB4C-BFCD-9A72C9E23DF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8A318494-56B5-3543-A270-8BF0CED4B62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7" name="Group 6">
            <a:extLst>
              <a:ext uri="{FF2B5EF4-FFF2-40B4-BE49-F238E27FC236}">
                <a16:creationId xmlns:a16="http://schemas.microsoft.com/office/drawing/2014/main" id="{88CE4C54-2245-A1B5-0720-96AE8C6D8610}"/>
              </a:ext>
            </a:extLst>
          </p:cNvPr>
          <p:cNvGrpSpPr/>
          <p:nvPr userDrawn="1"/>
        </p:nvGrpSpPr>
        <p:grpSpPr>
          <a:xfrm>
            <a:off x="536418" y="4785947"/>
            <a:ext cx="1005840" cy="274194"/>
            <a:chOff x="536418" y="4785947"/>
            <a:chExt cx="1005840" cy="274194"/>
          </a:xfrm>
        </p:grpSpPr>
        <p:grpSp>
          <p:nvGrpSpPr>
            <p:cNvPr id="8" name="Group 7">
              <a:extLst>
                <a:ext uri="{FF2B5EF4-FFF2-40B4-BE49-F238E27FC236}">
                  <a16:creationId xmlns:a16="http://schemas.microsoft.com/office/drawing/2014/main" id="{83EF2683-0A9D-A061-D044-932B17F27436}"/>
                </a:ext>
              </a:extLst>
            </p:cNvPr>
            <p:cNvGrpSpPr/>
            <p:nvPr/>
          </p:nvGrpSpPr>
          <p:grpSpPr>
            <a:xfrm>
              <a:off x="536418" y="4930673"/>
              <a:ext cx="386220" cy="86649"/>
              <a:chOff x="2826390" y="-407669"/>
              <a:chExt cx="1216132" cy="272841"/>
            </a:xfrm>
            <a:solidFill>
              <a:schemeClr val="bg2"/>
            </a:solidFill>
          </p:grpSpPr>
          <p:sp>
            <p:nvSpPr>
              <p:cNvPr id="31" name="Freeform 20">
                <a:extLst>
                  <a:ext uri="{FF2B5EF4-FFF2-40B4-BE49-F238E27FC236}">
                    <a16:creationId xmlns:a16="http://schemas.microsoft.com/office/drawing/2014/main" id="{08D6A31E-5352-501F-88F2-C61853C6D0E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2" name="Freeform 21">
                <a:extLst>
                  <a:ext uri="{FF2B5EF4-FFF2-40B4-BE49-F238E27FC236}">
                    <a16:creationId xmlns:a16="http://schemas.microsoft.com/office/drawing/2014/main" id="{F6C8D684-1152-C957-0EDC-7B0D97B8B080}"/>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3" name="Freeform 22">
                <a:extLst>
                  <a:ext uri="{FF2B5EF4-FFF2-40B4-BE49-F238E27FC236}">
                    <a16:creationId xmlns:a16="http://schemas.microsoft.com/office/drawing/2014/main" id="{0FB544C2-AD6D-E842-AC61-05A43638976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4" name="Freeform 23">
                <a:extLst>
                  <a:ext uri="{FF2B5EF4-FFF2-40B4-BE49-F238E27FC236}">
                    <a16:creationId xmlns:a16="http://schemas.microsoft.com/office/drawing/2014/main" id="{2FCE40A8-08C4-948D-DCDD-0DE833A011A0}"/>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5" name="Freeform 24">
                <a:extLst>
                  <a:ext uri="{FF2B5EF4-FFF2-40B4-BE49-F238E27FC236}">
                    <a16:creationId xmlns:a16="http://schemas.microsoft.com/office/drawing/2014/main" id="{AE4F6FA4-8E45-CFE0-6751-7A2000A611E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0" name="Group 9">
              <a:extLst>
                <a:ext uri="{FF2B5EF4-FFF2-40B4-BE49-F238E27FC236}">
                  <a16:creationId xmlns:a16="http://schemas.microsoft.com/office/drawing/2014/main" id="{3D3CBE35-96EF-51FA-6604-5980E1182545}"/>
                </a:ext>
              </a:extLst>
            </p:cNvPr>
            <p:cNvGrpSpPr/>
            <p:nvPr/>
          </p:nvGrpSpPr>
          <p:grpSpPr>
            <a:xfrm>
              <a:off x="968312" y="4785947"/>
              <a:ext cx="573946" cy="274194"/>
              <a:chOff x="4186345" y="-863385"/>
              <a:chExt cx="1807247" cy="863385"/>
            </a:xfrm>
            <a:solidFill>
              <a:schemeClr val="bg1"/>
            </a:solidFill>
          </p:grpSpPr>
          <p:sp>
            <p:nvSpPr>
              <p:cNvPr id="26" name="Freeform 15">
                <a:extLst>
                  <a:ext uri="{FF2B5EF4-FFF2-40B4-BE49-F238E27FC236}">
                    <a16:creationId xmlns:a16="http://schemas.microsoft.com/office/drawing/2014/main" id="{A9048DCA-0F1E-3609-D5C0-036C82878DE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7" name="Freeform 16">
                <a:extLst>
                  <a:ext uri="{FF2B5EF4-FFF2-40B4-BE49-F238E27FC236}">
                    <a16:creationId xmlns:a16="http://schemas.microsoft.com/office/drawing/2014/main" id="{F5C32A70-C426-BEC0-7529-DDFD5E4D7DC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8" name="Freeform 17">
                <a:extLst>
                  <a:ext uri="{FF2B5EF4-FFF2-40B4-BE49-F238E27FC236}">
                    <a16:creationId xmlns:a16="http://schemas.microsoft.com/office/drawing/2014/main" id="{21690226-849B-2A2E-65BE-30D730471F3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9" name="Freeform 18">
                <a:extLst>
                  <a:ext uri="{FF2B5EF4-FFF2-40B4-BE49-F238E27FC236}">
                    <a16:creationId xmlns:a16="http://schemas.microsoft.com/office/drawing/2014/main" id="{7D509FA6-50E4-D2BF-CADE-BB6A43D9B377}"/>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0" name="Freeform 19">
                <a:extLst>
                  <a:ext uri="{FF2B5EF4-FFF2-40B4-BE49-F238E27FC236}">
                    <a16:creationId xmlns:a16="http://schemas.microsoft.com/office/drawing/2014/main" id="{86EA6007-AB29-55AE-4D84-F69C7A62562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6" name="Rectangle 4">
            <a:extLst>
              <a:ext uri="{FF2B5EF4-FFF2-40B4-BE49-F238E27FC236}">
                <a16:creationId xmlns:a16="http://schemas.microsoft.com/office/drawing/2014/main" id="{DE5E49F3-9566-7030-E835-691384D263D3}"/>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3" name="Title Placeholder 5">
            <a:extLst>
              <a:ext uri="{FF2B5EF4-FFF2-40B4-BE49-F238E27FC236}">
                <a16:creationId xmlns:a16="http://schemas.microsoft.com/office/drawing/2014/main" id="{EC55D4C5-562A-0748-A07F-272436CD69FC}"/>
              </a:ext>
            </a:extLst>
          </p:cNvPr>
          <p:cNvSpPr>
            <a:spLocks noGrp="1"/>
          </p:cNvSpPr>
          <p:nvPr>
            <p:ph type="title"/>
          </p:nvPr>
        </p:nvSpPr>
        <p:spPr bwMode="auto">
          <a:xfrm>
            <a:off x="446910" y="479595"/>
            <a:ext cx="3686559"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t" anchorCtr="0" compatLnSpc="1">
            <a:prstTxWarp prst="textNoShape">
              <a:avLst/>
            </a:prstTxWarp>
          </a:bodyPr>
          <a:lstStyle>
            <a:lvl1pPr>
              <a:defRPr sz="2800">
                <a:solidFill>
                  <a:schemeClr val="bg1"/>
                </a:solidFill>
                <a:latin typeface="+mj-lt"/>
              </a:defRPr>
            </a:lvl1pPr>
          </a:lstStyle>
          <a:p>
            <a:pPr lvl="0"/>
            <a:r>
              <a:rPr lang="en-GB" dirty="0"/>
              <a:t>Click to edit Master title style</a:t>
            </a:r>
          </a:p>
        </p:txBody>
      </p:sp>
      <p:sp>
        <p:nvSpPr>
          <p:cNvPr id="6" name="Footer Placeholder 2">
            <a:extLst>
              <a:ext uri="{FF2B5EF4-FFF2-40B4-BE49-F238E27FC236}">
                <a16:creationId xmlns:a16="http://schemas.microsoft.com/office/drawing/2014/main" id="{FF7F5B26-964B-18ED-736D-6C64375F87BE}"/>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endParaRPr lang="en-US" dirty="0"/>
          </a:p>
        </p:txBody>
      </p:sp>
    </p:spTree>
    <p:extLst>
      <p:ext uri="{BB962C8B-B14F-4D97-AF65-F5344CB8AC3E}">
        <p14:creationId xmlns:p14="http://schemas.microsoft.com/office/powerpoint/2010/main" val="1572080230"/>
      </p:ext>
    </p:extLst>
  </p:cSld>
  <p:clrMapOvr>
    <a:masterClrMapping/>
  </p:clrMapOvr>
  <p:extLst>
    <p:ext uri="{DCECCB84-F9BA-43D5-87BE-67443E8EF086}">
      <p15:sldGuideLst xmlns:p15="http://schemas.microsoft.com/office/powerpoint/2012/main">
        <p15:guide id="1" pos="2598"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Half_Page_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21690D-A7EF-04FA-6DB7-47CFA0628F42}"/>
              </a:ext>
            </a:extLst>
          </p:cNvPr>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4" name="Rectangle 3"/>
          <p:cNvSpPr/>
          <p:nvPr/>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3" name="Title Placeholder 5"/>
          <p:cNvSpPr>
            <a:spLocks noGrp="1"/>
          </p:cNvSpPr>
          <p:nvPr>
            <p:ph type="title"/>
          </p:nvPr>
        </p:nvSpPr>
        <p:spPr bwMode="auto">
          <a:xfrm>
            <a:off x="419100" y="1657350"/>
            <a:ext cx="3827463" cy="1828800"/>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2800" kern="1200" dirty="0">
                <a:solidFill>
                  <a:schemeClr val="bg1"/>
                </a:solidFill>
                <a:latin typeface="+mj-lt"/>
                <a:ea typeface="ＭＳ Ｐゴシック" charset="0"/>
                <a:cs typeface="Tipo de letra del sistema Fina" charset="0"/>
              </a:defRPr>
            </a:lvl1pPr>
          </a:lstStyle>
          <a:p>
            <a:pPr lvl="0"/>
            <a:r>
              <a:rPr lang="en-GB"/>
              <a:t>Click to edit Master title style</a:t>
            </a:r>
            <a:endParaRPr lang="en-GB" dirty="0"/>
          </a:p>
        </p:txBody>
      </p:sp>
      <p:sp>
        <p:nvSpPr>
          <p:cNvPr id="6" name="Text Placeholder 5"/>
          <p:cNvSpPr>
            <a:spLocks noGrp="1"/>
          </p:cNvSpPr>
          <p:nvPr>
            <p:ph type="body" sz="quarter" idx="10" hasCustomPrompt="1"/>
          </p:nvPr>
        </p:nvSpPr>
        <p:spPr>
          <a:xfrm>
            <a:off x="5097463" y="531812"/>
            <a:ext cx="3551237" cy="4059237"/>
          </a:xfrm>
          <a:prstGeom prst="rect">
            <a:avLst/>
          </a:prstGeom>
        </p:spPr>
        <p:txBody>
          <a:bodyPr lIns="91440" rIns="91440" anchor="t" anchorCtr="0"/>
          <a:lstStyle>
            <a:lvl1pPr marL="169863" indent="-169863">
              <a:lnSpc>
                <a:spcPct val="95000"/>
              </a:lnSpc>
              <a:spcBef>
                <a:spcPts val="1110"/>
              </a:spcBef>
              <a:buClr>
                <a:schemeClr val="tx1"/>
              </a:buClr>
              <a:buSzPct val="80000"/>
              <a:buFont typeface="Arial" panose="020B0604020202020204" pitchFamily="34" charset="0"/>
              <a:buChar char="•"/>
              <a:tabLst/>
              <a:defRPr sz="2000">
                <a:solidFill>
                  <a:schemeClr val="tx1"/>
                </a:solidFill>
                <a:latin typeface="+mn-lt"/>
              </a:defRPr>
            </a:lvl1pPr>
            <a:lvl2pPr marL="346075" indent="-176213">
              <a:lnSpc>
                <a:spcPct val="95000"/>
              </a:lnSpc>
              <a:spcBef>
                <a:spcPts val="600"/>
              </a:spcBef>
              <a:buClr>
                <a:schemeClr val="tx1"/>
              </a:buClr>
              <a:buSzPct val="80000"/>
              <a:buFont typeface="Arial" panose="020B0604020202020204" pitchFamily="34" charset="0"/>
              <a:buChar char="•"/>
              <a:defRPr sz="1800">
                <a:solidFill>
                  <a:schemeClr val="tx1"/>
                </a:solidFill>
                <a:latin typeface="+mn-lt"/>
              </a:defRPr>
            </a:lvl2pPr>
            <a:lvl3pPr marL="511175" indent="-171450">
              <a:lnSpc>
                <a:spcPct val="95000"/>
              </a:lnSpc>
              <a:spcBef>
                <a:spcPts val="600"/>
              </a:spcBef>
              <a:buClr>
                <a:schemeClr val="tx1"/>
              </a:buClr>
              <a:buSzPct val="80000"/>
              <a:buFont typeface="Arial" panose="020B0604020202020204" pitchFamily="34" charset="0"/>
              <a:buChar char="•"/>
              <a:defRPr sz="1600">
                <a:solidFill>
                  <a:schemeClr val="tx1"/>
                </a:solidFill>
                <a:latin typeface="+mn-lt"/>
              </a:defRPr>
            </a:lvl3pPr>
            <a:lvl4pPr marL="574675" indent="-117475">
              <a:lnSpc>
                <a:spcPct val="100000"/>
              </a:lnSpc>
              <a:buClr>
                <a:schemeClr val="tx1"/>
              </a:buClr>
              <a:buSzPct val="60000"/>
              <a:buFont typeface="Arial" panose="020B0604020202020204" pitchFamily="34" charset="0"/>
              <a:buChar char="•"/>
              <a:tabLst/>
              <a:defRPr sz="1800">
                <a:latin typeface="CiscoSansTT Light" panose="020B0503020201020303" pitchFamily="34" charset="0"/>
              </a:defRPr>
            </a:lvl4pPr>
            <a:lvl5pPr marL="744538" indent="-112713">
              <a:lnSpc>
                <a:spcPct val="100000"/>
              </a:lnSpc>
              <a:buClr>
                <a:schemeClr val="tx1"/>
              </a:buClr>
              <a:buSzPct val="60000"/>
              <a:buFont typeface="Arial" panose="020B0604020202020204" pitchFamily="34" charset="0"/>
              <a:buChar char="•"/>
              <a:defRPr sz="1800">
                <a:latin typeface="CiscoSansTT Light" panose="020B0503020201020303" pitchFamily="34" charset="0"/>
              </a:defRPr>
            </a:lvl5pPr>
          </a:lstStyle>
          <a:p>
            <a:pPr lvl="0"/>
            <a:r>
              <a:rPr lang="en-US" dirty="0"/>
              <a:t>Click to edit Master text styles</a:t>
            </a:r>
          </a:p>
          <a:p>
            <a:pPr lvl="1"/>
            <a:r>
              <a:rPr lang="en-US" dirty="0"/>
              <a:t>Second level</a:t>
            </a:r>
          </a:p>
          <a:p>
            <a:pPr lvl="2"/>
            <a:r>
              <a:rPr lang="en-US" dirty="0"/>
              <a:t>Third level</a:t>
            </a:r>
          </a:p>
        </p:txBody>
      </p:sp>
      <p:sp>
        <p:nvSpPr>
          <p:cNvPr id="8"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2" name="Group 11">
            <a:extLst>
              <a:ext uri="{FF2B5EF4-FFF2-40B4-BE49-F238E27FC236}">
                <a16:creationId xmlns:a16="http://schemas.microsoft.com/office/drawing/2014/main" id="{35FD8359-691C-C74D-8F15-8302958D8DDB}"/>
              </a:ext>
            </a:extLst>
          </p:cNvPr>
          <p:cNvGrpSpPr/>
          <p:nvPr/>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B48D0703-6DCC-4145-83E2-962AAE376677}"/>
                </a:ext>
              </a:extLst>
            </p:cNvPr>
            <p:cNvGrpSpPr/>
            <p:nvPr/>
          </p:nvGrpSpPr>
          <p:grpSpPr>
            <a:xfrm>
              <a:off x="536418" y="4930673"/>
              <a:ext cx="386220" cy="86649"/>
              <a:chOff x="2826390" y="-407669"/>
              <a:chExt cx="1216132" cy="272841"/>
            </a:xfrm>
            <a:solidFill>
              <a:schemeClr val="bg2"/>
            </a:solidFill>
          </p:grpSpPr>
          <p:sp>
            <p:nvSpPr>
              <p:cNvPr id="20" name="Freeform 19">
                <a:extLst>
                  <a:ext uri="{FF2B5EF4-FFF2-40B4-BE49-F238E27FC236}">
                    <a16:creationId xmlns:a16="http://schemas.microsoft.com/office/drawing/2014/main" id="{8D7405DD-F8F2-6140-8620-A5E6A40A1F2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473AFCB3-115A-454D-B073-52908F750AA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7B421FB-72F5-1643-BD22-850A3DC40EC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22453C7-091F-7A4C-9C44-30F0BEDEA68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F15D9C4A-222B-CB46-8DFC-AE3BD0EEDB43}"/>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12232814-364E-2147-8CE9-2EED5E0F72D4}"/>
                </a:ext>
              </a:extLst>
            </p:cNvPr>
            <p:cNvGrpSpPr/>
            <p:nvPr/>
          </p:nvGrpSpPr>
          <p:grpSpPr>
            <a:xfrm>
              <a:off x="968312" y="4785947"/>
              <a:ext cx="573946" cy="274194"/>
              <a:chOff x="4186345" y="-863385"/>
              <a:chExt cx="1807247" cy="863385"/>
            </a:xfrm>
            <a:solidFill>
              <a:schemeClr val="bg1"/>
            </a:solidFill>
          </p:grpSpPr>
          <p:sp>
            <p:nvSpPr>
              <p:cNvPr id="15" name="Freeform 14">
                <a:extLst>
                  <a:ext uri="{FF2B5EF4-FFF2-40B4-BE49-F238E27FC236}">
                    <a16:creationId xmlns:a16="http://schemas.microsoft.com/office/drawing/2014/main" id="{56789BFF-298C-084E-A9F1-CF5A162D2B6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23ED3E01-524E-5843-8AF8-5B18D40B85D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BDD7060F-85B5-484E-AE52-00F24584D3D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52771A04-ECFE-BC41-BA59-F8B78E389199}"/>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6AAE7AC1-EB3C-744C-993E-E5BCFB4F61ED}"/>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7" name="Group 6">
            <a:extLst>
              <a:ext uri="{FF2B5EF4-FFF2-40B4-BE49-F238E27FC236}">
                <a16:creationId xmlns:a16="http://schemas.microsoft.com/office/drawing/2014/main" id="{C7189EB6-89ED-F518-39F7-A50F8DFF1CA2}"/>
              </a:ext>
            </a:extLst>
          </p:cNvPr>
          <p:cNvGrpSpPr/>
          <p:nvPr userDrawn="1"/>
        </p:nvGrpSpPr>
        <p:grpSpPr>
          <a:xfrm>
            <a:off x="536418" y="4785947"/>
            <a:ext cx="1005840" cy="274194"/>
            <a:chOff x="536418" y="4785947"/>
            <a:chExt cx="1005840" cy="274194"/>
          </a:xfrm>
        </p:grpSpPr>
        <p:grpSp>
          <p:nvGrpSpPr>
            <p:cNvPr id="10" name="Group 9">
              <a:extLst>
                <a:ext uri="{FF2B5EF4-FFF2-40B4-BE49-F238E27FC236}">
                  <a16:creationId xmlns:a16="http://schemas.microsoft.com/office/drawing/2014/main" id="{36CD3F08-A8F6-F987-A558-A5547D8EB937}"/>
                </a:ext>
              </a:extLst>
            </p:cNvPr>
            <p:cNvGrpSpPr/>
            <p:nvPr/>
          </p:nvGrpSpPr>
          <p:grpSpPr>
            <a:xfrm>
              <a:off x="536418" y="4930673"/>
              <a:ext cx="386220" cy="86649"/>
              <a:chOff x="2826390" y="-407669"/>
              <a:chExt cx="1216132" cy="272841"/>
            </a:xfrm>
            <a:solidFill>
              <a:schemeClr val="bg2"/>
            </a:solidFill>
          </p:grpSpPr>
          <p:sp>
            <p:nvSpPr>
              <p:cNvPr id="31" name="Freeform 19">
                <a:extLst>
                  <a:ext uri="{FF2B5EF4-FFF2-40B4-BE49-F238E27FC236}">
                    <a16:creationId xmlns:a16="http://schemas.microsoft.com/office/drawing/2014/main" id="{4F444581-D6D8-0152-12FB-AFCCE803D6E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2" name="Freeform 20">
                <a:extLst>
                  <a:ext uri="{FF2B5EF4-FFF2-40B4-BE49-F238E27FC236}">
                    <a16:creationId xmlns:a16="http://schemas.microsoft.com/office/drawing/2014/main" id="{5373447F-7EC3-6BD2-2596-96805FCA2E4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3" name="Freeform 21">
                <a:extLst>
                  <a:ext uri="{FF2B5EF4-FFF2-40B4-BE49-F238E27FC236}">
                    <a16:creationId xmlns:a16="http://schemas.microsoft.com/office/drawing/2014/main" id="{EAE5C5B6-06C0-2656-C840-30BBF8A36B4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4" name="Freeform 22">
                <a:extLst>
                  <a:ext uri="{FF2B5EF4-FFF2-40B4-BE49-F238E27FC236}">
                    <a16:creationId xmlns:a16="http://schemas.microsoft.com/office/drawing/2014/main" id="{869013F7-ABE7-785B-EEC4-AFA0928C02CF}"/>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5" name="Freeform 23">
                <a:extLst>
                  <a:ext uri="{FF2B5EF4-FFF2-40B4-BE49-F238E27FC236}">
                    <a16:creationId xmlns:a16="http://schemas.microsoft.com/office/drawing/2014/main" id="{ED919ACF-61AD-11BD-B245-0BF53A63C7E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5" name="Group 24">
              <a:extLst>
                <a:ext uri="{FF2B5EF4-FFF2-40B4-BE49-F238E27FC236}">
                  <a16:creationId xmlns:a16="http://schemas.microsoft.com/office/drawing/2014/main" id="{030E58BE-1E8B-99F8-CE34-2BA2B047BF79}"/>
                </a:ext>
              </a:extLst>
            </p:cNvPr>
            <p:cNvGrpSpPr/>
            <p:nvPr/>
          </p:nvGrpSpPr>
          <p:grpSpPr>
            <a:xfrm>
              <a:off x="968312" y="4785947"/>
              <a:ext cx="573946" cy="274194"/>
              <a:chOff x="4186345" y="-863385"/>
              <a:chExt cx="1807247" cy="863385"/>
            </a:xfrm>
            <a:solidFill>
              <a:schemeClr val="bg1"/>
            </a:solidFill>
          </p:grpSpPr>
          <p:sp>
            <p:nvSpPr>
              <p:cNvPr id="26" name="Freeform 14">
                <a:extLst>
                  <a:ext uri="{FF2B5EF4-FFF2-40B4-BE49-F238E27FC236}">
                    <a16:creationId xmlns:a16="http://schemas.microsoft.com/office/drawing/2014/main" id="{44EA2B97-6A79-A995-CED9-BF4F8F1E5F3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7" name="Freeform 15">
                <a:extLst>
                  <a:ext uri="{FF2B5EF4-FFF2-40B4-BE49-F238E27FC236}">
                    <a16:creationId xmlns:a16="http://schemas.microsoft.com/office/drawing/2014/main" id="{64845F42-DA0D-50A0-C597-376384C203E3}"/>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8" name="Freeform 16">
                <a:extLst>
                  <a:ext uri="{FF2B5EF4-FFF2-40B4-BE49-F238E27FC236}">
                    <a16:creationId xmlns:a16="http://schemas.microsoft.com/office/drawing/2014/main" id="{8D4EE3AF-5451-26AC-404B-BD11DADD428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9" name="Freeform 17">
                <a:extLst>
                  <a:ext uri="{FF2B5EF4-FFF2-40B4-BE49-F238E27FC236}">
                    <a16:creationId xmlns:a16="http://schemas.microsoft.com/office/drawing/2014/main" id="{68486485-798C-A449-2742-9B7A2F3D2B4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0" name="Freeform 18">
                <a:extLst>
                  <a:ext uri="{FF2B5EF4-FFF2-40B4-BE49-F238E27FC236}">
                    <a16:creationId xmlns:a16="http://schemas.microsoft.com/office/drawing/2014/main" id="{4FB3B08B-340E-9859-188F-8655A4752DF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6" name="Rectangle 4">
            <a:extLst>
              <a:ext uri="{FF2B5EF4-FFF2-40B4-BE49-F238E27FC236}">
                <a16:creationId xmlns:a16="http://schemas.microsoft.com/office/drawing/2014/main" id="{8CE78239-0FD4-0918-BE4E-765544AAFECA}"/>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5" name="Footer Placeholder 2">
            <a:extLst>
              <a:ext uri="{FF2B5EF4-FFF2-40B4-BE49-F238E27FC236}">
                <a16:creationId xmlns:a16="http://schemas.microsoft.com/office/drawing/2014/main" id="{866C727F-B265-85DD-A718-A9AD0343A96B}"/>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3744807759"/>
      </p:ext>
    </p:extLst>
  </p:cSld>
  <p:clrMapOvr>
    <a:masterClrMapping/>
  </p:clrMapOvr>
  <p:extLst>
    <p:ext uri="{DCECCB84-F9BA-43D5-87BE-67443E8EF086}">
      <p15:sldGuideLst xmlns:p15="http://schemas.microsoft.com/office/powerpoint/2012/main">
        <p15:guide id="1" orient="horz" pos="1044">
          <p15:clr>
            <a:srgbClr val="FBAE40"/>
          </p15:clr>
        </p15:guide>
        <p15:guide id="4" pos="2675">
          <p15:clr>
            <a:srgbClr val="FBAE40"/>
          </p15:clr>
        </p15:guide>
        <p15:guide id="5" orient="horz" pos="2196"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alf_Page_Text_2 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B60034-D37E-1D52-FD64-11D328F3BB31}"/>
              </a:ext>
            </a:extLst>
          </p:cNvPr>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CiscoSansTT Light" panose="020B0503020201020303" pitchFamily="34" charset="0"/>
            </a:endParaRPr>
          </a:p>
        </p:txBody>
      </p:sp>
      <p:sp>
        <p:nvSpPr>
          <p:cNvPr id="4" name="Rectangle 3"/>
          <p:cNvSpPr/>
          <p:nvPr/>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CiscoSansTT Light" panose="020B0503020201020303" pitchFamily="34" charset="0"/>
            </a:endParaRPr>
          </a:p>
        </p:txBody>
      </p:sp>
      <p:sp>
        <p:nvSpPr>
          <p:cNvPr id="6" name="Text Placeholder 5"/>
          <p:cNvSpPr>
            <a:spLocks noGrp="1"/>
          </p:cNvSpPr>
          <p:nvPr>
            <p:ph type="body" sz="quarter" idx="10" hasCustomPrompt="1"/>
          </p:nvPr>
        </p:nvSpPr>
        <p:spPr>
          <a:xfrm>
            <a:off x="5097463" y="530352"/>
            <a:ext cx="3551237" cy="4080510"/>
          </a:xfrm>
          <a:prstGeom prst="rect">
            <a:avLst/>
          </a:prstGeom>
        </p:spPr>
        <p:txBody>
          <a:bodyPr lIns="91440" rIns="91440"/>
          <a:lstStyle>
            <a:lvl1pPr marL="169863" indent="-169863">
              <a:lnSpc>
                <a:spcPct val="95000"/>
              </a:lnSpc>
              <a:spcBef>
                <a:spcPts val="1110"/>
              </a:spcBef>
              <a:buClr>
                <a:schemeClr val="tx1"/>
              </a:buClr>
              <a:buSzPct val="80000"/>
              <a:defRPr sz="2000">
                <a:solidFill>
                  <a:schemeClr val="tx1"/>
                </a:solidFill>
                <a:latin typeface="+mn-lt"/>
              </a:defRPr>
            </a:lvl1pPr>
            <a:lvl2pPr marL="341313" indent="-171450">
              <a:lnSpc>
                <a:spcPct val="95000"/>
              </a:lnSpc>
              <a:spcBef>
                <a:spcPts val="600"/>
              </a:spcBef>
              <a:buClr>
                <a:schemeClr val="tx1"/>
              </a:buClr>
              <a:buSzPct val="80000"/>
              <a:defRPr sz="1800">
                <a:solidFill>
                  <a:schemeClr val="tx1"/>
                </a:solidFill>
                <a:latin typeface="+mn-lt"/>
              </a:defRPr>
            </a:lvl2pPr>
            <a:lvl3pPr marL="511175" indent="-169863">
              <a:lnSpc>
                <a:spcPct val="95000"/>
              </a:lnSpc>
              <a:spcBef>
                <a:spcPts val="600"/>
              </a:spcBef>
              <a:buClr>
                <a:schemeClr val="tx1"/>
              </a:buClr>
              <a:buSzPct val="80000"/>
              <a:defRPr sz="1600">
                <a:solidFill>
                  <a:schemeClr val="tx1"/>
                </a:solidFill>
                <a:latin typeface="+mn-lt"/>
              </a:defRPr>
            </a:lvl3pPr>
            <a:lvl4pPr marL="457200" indent="-123825">
              <a:lnSpc>
                <a:spcPct val="100000"/>
              </a:lnSpc>
              <a:buClr>
                <a:schemeClr val="tx1"/>
              </a:buClr>
              <a:buSzPct val="60000"/>
              <a:defRPr sz="1600">
                <a:latin typeface="CiscoSansTT Light" panose="020B0503020201020303" pitchFamily="34" charset="0"/>
              </a:defRPr>
            </a:lvl4pPr>
            <a:lvl5pPr marL="574675" indent="-117475">
              <a:lnSpc>
                <a:spcPct val="100000"/>
              </a:lnSpc>
              <a:buClr>
                <a:schemeClr val="tx1"/>
              </a:buClr>
              <a:buSzPct val="60000"/>
              <a:defRPr sz="1600">
                <a:latin typeface="CiscoSansTT Light" panose="020B0503020201020303" pitchFamily="34" charset="0"/>
              </a:defRPr>
            </a:lvl5pPr>
          </a:lstStyle>
          <a:p>
            <a:pPr lvl="0"/>
            <a:r>
              <a:rPr lang="en-US" dirty="0"/>
              <a:t>Click to edit Master text styles</a:t>
            </a:r>
          </a:p>
          <a:p>
            <a:pPr lvl="1"/>
            <a:r>
              <a:rPr lang="en-US" dirty="0"/>
              <a:t>Second level</a:t>
            </a:r>
          </a:p>
          <a:p>
            <a:pPr lvl="2"/>
            <a:r>
              <a:rPr lang="en-US" dirty="0"/>
              <a:t>Third level</a:t>
            </a:r>
          </a:p>
        </p:txBody>
      </p:sp>
      <p:sp>
        <p:nvSpPr>
          <p:cNvPr id="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24" name="Text Placeholder 3"/>
          <p:cNvSpPr>
            <a:spLocks noGrp="1"/>
          </p:cNvSpPr>
          <p:nvPr>
            <p:ph type="body" sz="quarter" idx="12" hasCustomPrompt="1"/>
          </p:nvPr>
        </p:nvSpPr>
        <p:spPr>
          <a:xfrm>
            <a:off x="443528" y="1643459"/>
            <a:ext cx="3915970" cy="2925868"/>
          </a:xfrm>
          <a:prstGeom prst="rect">
            <a:avLst/>
          </a:prstGeom>
        </p:spPr>
        <p:txBody>
          <a:bodyPr lIns="91420" tIns="45710" rIns="91420" bIns="45710">
            <a:noAutofit/>
          </a:bodyPr>
          <a:lstStyle>
            <a:lvl1pPr marL="174625" indent="-174625" algn="l" defTabSz="684213" rtl="0" eaLnBrk="1" fontAlgn="base" hangingPunct="1">
              <a:lnSpc>
                <a:spcPct val="95000"/>
              </a:lnSpc>
              <a:spcBef>
                <a:spcPts val="1110"/>
              </a:spcBef>
              <a:spcAft>
                <a:spcPct val="0"/>
              </a:spcAft>
              <a:buClr>
                <a:schemeClr val="bg1">
                  <a:lumMod val="75000"/>
                </a:schemeClr>
              </a:buClr>
              <a:buSzPct val="80000"/>
              <a:buFont typeface="Arial"/>
              <a:buChar char="•"/>
              <a:defRPr sz="2400" b="0" i="0">
                <a:solidFill>
                  <a:schemeClr val="bg1"/>
                </a:solidFill>
                <a:latin typeface="+mn-lt"/>
                <a:ea typeface="CiscoSansTT Thin" charset="0"/>
                <a:cs typeface="CiscoSansTT Thin" charset="0"/>
              </a:defRPr>
            </a:lvl1pPr>
            <a:lvl2pPr marL="341313" indent="-166688">
              <a:lnSpc>
                <a:spcPct val="95000"/>
              </a:lnSpc>
              <a:spcBef>
                <a:spcPts val="600"/>
              </a:spcBef>
              <a:buClr>
                <a:schemeClr val="bg1">
                  <a:lumMod val="75000"/>
                </a:schemeClr>
              </a:buClr>
              <a:buSzPct val="80000"/>
              <a:buFont typeface="Arial"/>
              <a:buChar char="•"/>
              <a:defRPr sz="1800" b="0" i="0">
                <a:solidFill>
                  <a:schemeClr val="bg1"/>
                </a:solidFill>
                <a:latin typeface="+mn-lt"/>
                <a:ea typeface="CiscoSansTT Thin" charset="0"/>
                <a:cs typeface="CiscoSansTT Thin" charset="0"/>
              </a:defRPr>
            </a:lvl2pPr>
            <a:lvl3pPr marL="511175" indent="-169863">
              <a:spcBef>
                <a:spcPts val="600"/>
              </a:spcBef>
              <a:buClr>
                <a:schemeClr val="bg1">
                  <a:lumMod val="75000"/>
                </a:schemeClr>
              </a:buClr>
              <a:buSzPct val="80000"/>
              <a:buFont typeface="Arial"/>
              <a:buChar char="•"/>
              <a:defRPr sz="1600" b="0" i="0">
                <a:solidFill>
                  <a:schemeClr val="bg1"/>
                </a:solidFill>
                <a:latin typeface="+mn-lt"/>
                <a:ea typeface="CiscoSansTT Thin" charset="0"/>
                <a:cs typeface="CiscoSansTT Thin" charset="0"/>
              </a:defRPr>
            </a:lvl3pPr>
            <a:lvl4pPr marL="517525" indent="-114300">
              <a:buClr>
                <a:schemeClr val="tx2"/>
              </a:buClr>
              <a:buSzPct val="60000"/>
              <a:buFont typeface="Arial"/>
              <a:buChar char="•"/>
              <a:defRPr sz="1400" b="0" i="0">
                <a:solidFill>
                  <a:schemeClr val="bg1">
                    <a:lumMod val="75000"/>
                  </a:schemeClr>
                </a:solidFill>
                <a:latin typeface="CiscoSansTT Light" panose="020B0503020201020303" pitchFamily="34" charset="0"/>
                <a:ea typeface="CiscoSansTT Thin" charset="0"/>
                <a:cs typeface="CiscoSansTT Thin" charset="0"/>
              </a:defRPr>
            </a:lvl4pPr>
            <a:lvl5pPr marL="631825" indent="-114300">
              <a:buClr>
                <a:schemeClr val="tx2"/>
              </a:buClr>
              <a:buSzPct val="60000"/>
              <a:buFont typeface="Arial"/>
              <a:buChar char="•"/>
              <a:defRPr sz="1200" b="0" i="0">
                <a:solidFill>
                  <a:schemeClr val="bg1">
                    <a:lumMod val="75000"/>
                  </a:schemeClr>
                </a:solidFill>
                <a:latin typeface="CiscoSansTT Light" panose="020B0503020201020303" pitchFamily="34" charset="0"/>
                <a:ea typeface="CiscoSansTT Thin" charset="0"/>
                <a:cs typeface="CiscoSansTT Thin" charset="0"/>
              </a:defRPr>
            </a:lvl5pPr>
          </a:lstStyle>
          <a:p>
            <a:pPr marL="174625" lvl="0" indent="-174625" algn="l" defTabSz="684213" rtl="0" eaLnBrk="1" fontAlgn="base" hangingPunct="1">
              <a:lnSpc>
                <a:spcPct val="95000"/>
              </a:lnSpc>
              <a:spcBef>
                <a:spcPts val="1110"/>
              </a:spcBef>
              <a:spcAft>
                <a:spcPct val="0"/>
              </a:spcAft>
              <a:buClr>
                <a:schemeClr val="bg1">
                  <a:lumMod val="75000"/>
                </a:schemeClr>
              </a:buClr>
              <a:buSzPct val="80000"/>
              <a:buFont typeface="Arial"/>
              <a:buChar char="•"/>
            </a:pPr>
            <a:r>
              <a:rPr lang="en-US" dirty="0"/>
              <a:t>Click to edit Master text styles</a:t>
            </a:r>
          </a:p>
          <a:p>
            <a:pPr lvl="1"/>
            <a:r>
              <a:rPr lang="en-GB" dirty="0"/>
              <a:t>Second level</a:t>
            </a:r>
          </a:p>
          <a:p>
            <a:pPr lvl="2"/>
            <a:r>
              <a:rPr lang="en-GB" dirty="0"/>
              <a:t>Third level</a:t>
            </a:r>
            <a:endParaRPr lang="en-US" dirty="0"/>
          </a:p>
        </p:txBody>
      </p:sp>
      <p:grpSp>
        <p:nvGrpSpPr>
          <p:cNvPr id="13" name="Group 12">
            <a:extLst>
              <a:ext uri="{FF2B5EF4-FFF2-40B4-BE49-F238E27FC236}">
                <a16:creationId xmlns:a16="http://schemas.microsoft.com/office/drawing/2014/main" id="{4ACC5F76-34BC-D848-BCF5-E441FD68635B}"/>
              </a:ext>
            </a:extLst>
          </p:cNvPr>
          <p:cNvGrpSpPr/>
          <p:nvPr/>
        </p:nvGrpSpPr>
        <p:grpSpPr>
          <a:xfrm>
            <a:off x="536418" y="4785947"/>
            <a:ext cx="1005840" cy="274194"/>
            <a:chOff x="536418" y="4785947"/>
            <a:chExt cx="1005840" cy="274194"/>
          </a:xfrm>
        </p:grpSpPr>
        <p:grpSp>
          <p:nvGrpSpPr>
            <p:cNvPr id="14" name="Group 13">
              <a:extLst>
                <a:ext uri="{FF2B5EF4-FFF2-40B4-BE49-F238E27FC236}">
                  <a16:creationId xmlns:a16="http://schemas.microsoft.com/office/drawing/2014/main" id="{6D4EFEF8-4A71-D149-857A-0A578B5B333C}"/>
                </a:ext>
              </a:extLst>
            </p:cNvPr>
            <p:cNvGrpSpPr/>
            <p:nvPr/>
          </p:nvGrpSpPr>
          <p:grpSpPr>
            <a:xfrm>
              <a:off x="536418" y="4930673"/>
              <a:ext cx="386220" cy="86649"/>
              <a:chOff x="2826390" y="-407669"/>
              <a:chExt cx="1216132" cy="272841"/>
            </a:xfrm>
            <a:solidFill>
              <a:schemeClr val="bg2"/>
            </a:solidFill>
          </p:grpSpPr>
          <p:sp>
            <p:nvSpPr>
              <p:cNvPr id="21" name="Freeform 20">
                <a:extLst>
                  <a:ext uri="{FF2B5EF4-FFF2-40B4-BE49-F238E27FC236}">
                    <a16:creationId xmlns:a16="http://schemas.microsoft.com/office/drawing/2014/main" id="{66EA2FC1-A072-0D49-B2A3-8EB03274A49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101ED50-B5E5-644E-B2C5-3FEE40D2454F}"/>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67A48975-4E3A-3843-9D46-89B1FDB9D0E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99AD0F9E-AA8E-8147-9600-554AB3DAE20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26856D7B-8E51-CA4B-BC25-8176628F718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7F5BD369-8581-8E43-AEB7-537BCC1B917E}"/>
                </a:ext>
              </a:extLst>
            </p:cNvPr>
            <p:cNvGrpSpPr/>
            <p:nvPr/>
          </p:nvGrpSpPr>
          <p:grpSpPr>
            <a:xfrm>
              <a:off x="968312" y="4785947"/>
              <a:ext cx="573946" cy="274194"/>
              <a:chOff x="4186345" y="-863385"/>
              <a:chExt cx="1807247" cy="863385"/>
            </a:xfrm>
            <a:solidFill>
              <a:schemeClr val="bg1"/>
            </a:solidFill>
          </p:grpSpPr>
          <p:sp>
            <p:nvSpPr>
              <p:cNvPr id="16" name="Freeform 15">
                <a:extLst>
                  <a:ext uri="{FF2B5EF4-FFF2-40B4-BE49-F238E27FC236}">
                    <a16:creationId xmlns:a16="http://schemas.microsoft.com/office/drawing/2014/main" id="{B9936A75-07E3-ED4D-8F0A-6B8544988BA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3D8CEA84-6C99-BA4B-8C17-7F231925871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D855B0B2-2D27-EC4B-A38C-9AA99B80EB6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A387A6B0-6DCD-D84E-91CA-FD43B5C04DB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A712A8B-3CE5-5C4A-ADC6-D9ACB895AAC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7" name="Group 6">
            <a:extLst>
              <a:ext uri="{FF2B5EF4-FFF2-40B4-BE49-F238E27FC236}">
                <a16:creationId xmlns:a16="http://schemas.microsoft.com/office/drawing/2014/main" id="{35AA4A0B-8F62-9DFF-F004-36A6F1EFA58C}"/>
              </a:ext>
            </a:extLst>
          </p:cNvPr>
          <p:cNvGrpSpPr/>
          <p:nvPr userDrawn="1"/>
        </p:nvGrpSpPr>
        <p:grpSpPr>
          <a:xfrm>
            <a:off x="536418" y="4785947"/>
            <a:ext cx="1005840" cy="274194"/>
            <a:chOff x="536418" y="4785947"/>
            <a:chExt cx="1005840" cy="274194"/>
          </a:xfrm>
        </p:grpSpPr>
        <p:grpSp>
          <p:nvGrpSpPr>
            <p:cNvPr id="8" name="Group 7">
              <a:extLst>
                <a:ext uri="{FF2B5EF4-FFF2-40B4-BE49-F238E27FC236}">
                  <a16:creationId xmlns:a16="http://schemas.microsoft.com/office/drawing/2014/main" id="{B09B80E8-AB7C-1B55-17DB-41CED35DBF86}"/>
                </a:ext>
              </a:extLst>
            </p:cNvPr>
            <p:cNvGrpSpPr/>
            <p:nvPr/>
          </p:nvGrpSpPr>
          <p:grpSpPr>
            <a:xfrm>
              <a:off x="536418" y="4930673"/>
              <a:ext cx="386220" cy="86649"/>
              <a:chOff x="2826390" y="-407669"/>
              <a:chExt cx="1216132" cy="272841"/>
            </a:xfrm>
            <a:solidFill>
              <a:schemeClr val="bg2"/>
            </a:solidFill>
          </p:grpSpPr>
          <p:sp>
            <p:nvSpPr>
              <p:cNvPr id="32" name="Freeform 20">
                <a:extLst>
                  <a:ext uri="{FF2B5EF4-FFF2-40B4-BE49-F238E27FC236}">
                    <a16:creationId xmlns:a16="http://schemas.microsoft.com/office/drawing/2014/main" id="{D2D7B98F-EC80-824B-BECF-D96B8639BA1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3" name="Freeform 21">
                <a:extLst>
                  <a:ext uri="{FF2B5EF4-FFF2-40B4-BE49-F238E27FC236}">
                    <a16:creationId xmlns:a16="http://schemas.microsoft.com/office/drawing/2014/main" id="{3F99EFB5-F4C8-7CDD-7EDD-EFBECABE3BE4}"/>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4" name="Freeform 22">
                <a:extLst>
                  <a:ext uri="{FF2B5EF4-FFF2-40B4-BE49-F238E27FC236}">
                    <a16:creationId xmlns:a16="http://schemas.microsoft.com/office/drawing/2014/main" id="{1AF7D68A-C5FC-B911-2C7F-00D3D6A3993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5" name="Freeform 24">
                <a:extLst>
                  <a:ext uri="{FF2B5EF4-FFF2-40B4-BE49-F238E27FC236}">
                    <a16:creationId xmlns:a16="http://schemas.microsoft.com/office/drawing/2014/main" id="{1A3CB18B-4E8B-F3A5-1173-BDC06FCAEFF2}"/>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6" name="Freeform 25">
                <a:extLst>
                  <a:ext uri="{FF2B5EF4-FFF2-40B4-BE49-F238E27FC236}">
                    <a16:creationId xmlns:a16="http://schemas.microsoft.com/office/drawing/2014/main" id="{0DE27A4C-BF41-0941-B818-ABCEB4E86AD4}"/>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1" name="Group 10">
              <a:extLst>
                <a:ext uri="{FF2B5EF4-FFF2-40B4-BE49-F238E27FC236}">
                  <a16:creationId xmlns:a16="http://schemas.microsoft.com/office/drawing/2014/main" id="{A64F96B2-1278-02D6-3D1D-2834507A7C90}"/>
                </a:ext>
              </a:extLst>
            </p:cNvPr>
            <p:cNvGrpSpPr/>
            <p:nvPr/>
          </p:nvGrpSpPr>
          <p:grpSpPr>
            <a:xfrm>
              <a:off x="968312" y="4785947"/>
              <a:ext cx="573946" cy="274194"/>
              <a:chOff x="4186345" y="-863385"/>
              <a:chExt cx="1807247" cy="863385"/>
            </a:xfrm>
            <a:solidFill>
              <a:schemeClr val="bg1"/>
            </a:solidFill>
          </p:grpSpPr>
          <p:sp>
            <p:nvSpPr>
              <p:cNvPr id="27" name="Freeform 15">
                <a:extLst>
                  <a:ext uri="{FF2B5EF4-FFF2-40B4-BE49-F238E27FC236}">
                    <a16:creationId xmlns:a16="http://schemas.microsoft.com/office/drawing/2014/main" id="{3F30964D-EA9F-F65B-45D4-3190CD516945}"/>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8" name="Freeform 16">
                <a:extLst>
                  <a:ext uri="{FF2B5EF4-FFF2-40B4-BE49-F238E27FC236}">
                    <a16:creationId xmlns:a16="http://schemas.microsoft.com/office/drawing/2014/main" id="{8D59AD3E-7D43-A514-0C44-748A1E33728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9" name="Freeform 17">
                <a:extLst>
                  <a:ext uri="{FF2B5EF4-FFF2-40B4-BE49-F238E27FC236}">
                    <a16:creationId xmlns:a16="http://schemas.microsoft.com/office/drawing/2014/main" id="{7A9AE73F-A437-47E6-6CAC-DFE097AE17C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30" name="Freeform 18">
                <a:extLst>
                  <a:ext uri="{FF2B5EF4-FFF2-40B4-BE49-F238E27FC236}">
                    <a16:creationId xmlns:a16="http://schemas.microsoft.com/office/drawing/2014/main" id="{F57A81BA-0128-53B0-D381-A3823D6566D7}"/>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1" name="Freeform 19">
                <a:extLst>
                  <a:ext uri="{FF2B5EF4-FFF2-40B4-BE49-F238E27FC236}">
                    <a16:creationId xmlns:a16="http://schemas.microsoft.com/office/drawing/2014/main" id="{D2831975-E959-165F-D3E1-B594411145AA}"/>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7" name="Rectangle 4">
            <a:extLst>
              <a:ext uri="{FF2B5EF4-FFF2-40B4-BE49-F238E27FC236}">
                <a16:creationId xmlns:a16="http://schemas.microsoft.com/office/drawing/2014/main" id="{DB219428-790F-00C4-5E28-AB8DC09DBE55}"/>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38" name="Title Placeholder 5">
            <a:extLst>
              <a:ext uri="{FF2B5EF4-FFF2-40B4-BE49-F238E27FC236}">
                <a16:creationId xmlns:a16="http://schemas.microsoft.com/office/drawing/2014/main" id="{030E0683-E1C7-AE1A-0D8F-99B8157652A8}"/>
              </a:ext>
            </a:extLst>
          </p:cNvPr>
          <p:cNvSpPr>
            <a:spLocks noGrp="1"/>
          </p:cNvSpPr>
          <p:nvPr>
            <p:ph type="title"/>
          </p:nvPr>
        </p:nvSpPr>
        <p:spPr bwMode="auto">
          <a:xfrm>
            <a:off x="446910" y="481433"/>
            <a:ext cx="3686559"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t" anchorCtr="0" compatLnSpc="1">
            <a:prstTxWarp prst="textNoShape">
              <a:avLst/>
            </a:prstTxWarp>
          </a:bodyPr>
          <a:lstStyle>
            <a:lvl1pPr>
              <a:defRPr sz="2800">
                <a:solidFill>
                  <a:schemeClr val="bg1"/>
                </a:solidFill>
                <a:latin typeface="+mj-lt"/>
              </a:defRPr>
            </a:lvl1pPr>
          </a:lstStyle>
          <a:p>
            <a:pPr lvl="0"/>
            <a:r>
              <a:rPr lang="en-GB" dirty="0"/>
              <a:t>Click to edit Master title style</a:t>
            </a:r>
          </a:p>
        </p:txBody>
      </p:sp>
      <p:sp>
        <p:nvSpPr>
          <p:cNvPr id="3" name="Footer Placeholder 2">
            <a:extLst>
              <a:ext uri="{FF2B5EF4-FFF2-40B4-BE49-F238E27FC236}">
                <a16:creationId xmlns:a16="http://schemas.microsoft.com/office/drawing/2014/main" id="{F9569D0B-9A9B-8A71-E6BF-1782D7F00435}"/>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3378778201"/>
      </p:ext>
    </p:extLst>
  </p:cSld>
  <p:clrMapOvr>
    <a:masterClrMapping/>
  </p:clrMapOvr>
  <p:extLst>
    <p:ext uri="{DCECCB84-F9BA-43D5-87BE-67443E8EF086}">
      <p15:sldGuideLst xmlns:p15="http://schemas.microsoft.com/office/powerpoint/2012/main">
        <p15:guide id="4" pos="267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Half_Page_Pictur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DBCF7B-4734-FE71-5E2E-6A5F436416AF}"/>
              </a:ext>
            </a:extLst>
          </p:cNvPr>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2"/>
              </a:solidFill>
              <a:latin typeface="CiscoSansTT Light" panose="020B0503020201020303" pitchFamily="34" charset="0"/>
            </a:endParaRPr>
          </a:p>
        </p:txBody>
      </p:sp>
      <p:sp>
        <p:nvSpPr>
          <p:cNvPr id="4" name="Rectangle 3"/>
          <p:cNvSpPr/>
          <p:nvPr/>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2"/>
              </a:solidFill>
              <a:latin typeface="CiscoSansTT Light" panose="020B0503020201020303" pitchFamily="34" charset="0"/>
            </a:endParaRPr>
          </a:p>
        </p:txBody>
      </p:sp>
      <p:sp>
        <p:nvSpPr>
          <p:cNvPr id="3" name="Title Placeholder 5"/>
          <p:cNvSpPr>
            <a:spLocks noGrp="1"/>
          </p:cNvSpPr>
          <p:nvPr>
            <p:ph type="title"/>
          </p:nvPr>
        </p:nvSpPr>
        <p:spPr bwMode="auto">
          <a:xfrm>
            <a:off x="41871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2800" kern="1200" dirty="0">
                <a:solidFill>
                  <a:schemeClr val="bg1"/>
                </a:solidFill>
                <a:latin typeface="+mj-lt"/>
                <a:ea typeface="ＭＳ Ｐゴシック" charset="0"/>
                <a:cs typeface="Tipo de letra del sistema Fina" charset="0"/>
              </a:defRPr>
            </a:lvl1pPr>
          </a:lstStyle>
          <a:p>
            <a:pPr lvl="0"/>
            <a:r>
              <a:rPr lang="en-GB"/>
              <a:t>Click to edit Master title style</a:t>
            </a:r>
            <a:endParaRPr lang="en-GB" dirty="0"/>
          </a:p>
        </p:txBody>
      </p:sp>
      <p:sp>
        <p:nvSpPr>
          <p:cNvPr id="7" name="Picture Placeholder 6"/>
          <p:cNvSpPr>
            <a:spLocks noGrp="1"/>
          </p:cNvSpPr>
          <p:nvPr>
            <p:ph type="pic" sz="quarter" idx="10"/>
          </p:nvPr>
        </p:nvSpPr>
        <p:spPr>
          <a:xfrm>
            <a:off x="5089525" y="531813"/>
            <a:ext cx="3559175" cy="4059236"/>
          </a:xfrm>
          <a:prstGeom prst="rect">
            <a:avLst/>
          </a:prstGeom>
        </p:spPr>
        <p:txBody>
          <a:bodyPr anchor="ctr" anchorCtr="0"/>
          <a:lstStyle>
            <a:lvl1pPr marL="0" indent="0" algn="ctr">
              <a:buNone/>
              <a:defRPr>
                <a:solidFill>
                  <a:schemeClr val="tx1"/>
                </a:solidFill>
                <a:latin typeface="+mn-lt"/>
              </a:defRPr>
            </a:lvl1pPr>
          </a:lstStyle>
          <a:p>
            <a:r>
              <a:rPr lang="en-GB"/>
              <a:t>Click icon to add picture</a:t>
            </a:r>
            <a:endParaRPr lang="en-US"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2" name="Group 11">
            <a:extLst>
              <a:ext uri="{FF2B5EF4-FFF2-40B4-BE49-F238E27FC236}">
                <a16:creationId xmlns:a16="http://schemas.microsoft.com/office/drawing/2014/main" id="{8A700F23-F61B-3049-84C8-AAAEF840E0F5}"/>
              </a:ext>
            </a:extLst>
          </p:cNvPr>
          <p:cNvGrpSpPr/>
          <p:nvPr/>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2C4B0186-59CA-9144-8905-6CD00C58598A}"/>
                </a:ext>
              </a:extLst>
            </p:cNvPr>
            <p:cNvGrpSpPr/>
            <p:nvPr/>
          </p:nvGrpSpPr>
          <p:grpSpPr>
            <a:xfrm>
              <a:off x="536418" y="4930673"/>
              <a:ext cx="386220" cy="86649"/>
              <a:chOff x="2826390" y="-407669"/>
              <a:chExt cx="1216132" cy="272841"/>
            </a:xfrm>
            <a:solidFill>
              <a:schemeClr val="bg2"/>
            </a:solidFill>
          </p:grpSpPr>
          <p:sp>
            <p:nvSpPr>
              <p:cNvPr id="20" name="Freeform 19">
                <a:extLst>
                  <a:ext uri="{FF2B5EF4-FFF2-40B4-BE49-F238E27FC236}">
                    <a16:creationId xmlns:a16="http://schemas.microsoft.com/office/drawing/2014/main" id="{B4E91F53-745D-4045-8F92-E0A3E28F4A5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E6C7C97D-8D0A-6649-88CD-4E5CD25FDB63}"/>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54B151D9-FEA3-0041-B792-3329232537F9}"/>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B97E2510-276E-B648-9C3B-FDC48D90CA1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F26D5223-C318-E74D-94D6-D2F7DCA0D18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1CF77F87-936D-5C45-8C9F-BB16ED2F17AA}"/>
                </a:ext>
              </a:extLst>
            </p:cNvPr>
            <p:cNvGrpSpPr/>
            <p:nvPr/>
          </p:nvGrpSpPr>
          <p:grpSpPr>
            <a:xfrm>
              <a:off x="968312" y="4785947"/>
              <a:ext cx="573946" cy="274194"/>
              <a:chOff x="4186345" y="-863385"/>
              <a:chExt cx="1807247" cy="863385"/>
            </a:xfrm>
            <a:solidFill>
              <a:schemeClr val="bg1"/>
            </a:solidFill>
          </p:grpSpPr>
          <p:sp>
            <p:nvSpPr>
              <p:cNvPr id="15" name="Freeform 14">
                <a:extLst>
                  <a:ext uri="{FF2B5EF4-FFF2-40B4-BE49-F238E27FC236}">
                    <a16:creationId xmlns:a16="http://schemas.microsoft.com/office/drawing/2014/main" id="{FCD0474E-5F8B-B544-9F6F-04831D29CF6D}"/>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56080D13-7281-AC40-B901-FE17DDC1C2E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ABB2AA8C-CC4D-6F48-B044-EBAC0310E08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27D9C23A-F9B8-2747-98D9-4293D608EC4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ED33F231-BCEA-874B-918B-C6A2A6C82BC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8" name="Group 7">
            <a:extLst>
              <a:ext uri="{FF2B5EF4-FFF2-40B4-BE49-F238E27FC236}">
                <a16:creationId xmlns:a16="http://schemas.microsoft.com/office/drawing/2014/main" id="{FD658B19-1BFF-EAA0-4D86-35C20D7BF011}"/>
              </a:ext>
            </a:extLst>
          </p:cNvPr>
          <p:cNvGrpSpPr/>
          <p:nvPr userDrawn="1"/>
        </p:nvGrpSpPr>
        <p:grpSpPr>
          <a:xfrm>
            <a:off x="536418" y="4785947"/>
            <a:ext cx="1005840" cy="274194"/>
            <a:chOff x="536418" y="4785947"/>
            <a:chExt cx="1005840" cy="274194"/>
          </a:xfrm>
        </p:grpSpPr>
        <p:grpSp>
          <p:nvGrpSpPr>
            <p:cNvPr id="10" name="Group 9">
              <a:extLst>
                <a:ext uri="{FF2B5EF4-FFF2-40B4-BE49-F238E27FC236}">
                  <a16:creationId xmlns:a16="http://schemas.microsoft.com/office/drawing/2014/main" id="{B5260AF9-7EB7-11AC-FC89-84BD073CC7C9}"/>
                </a:ext>
              </a:extLst>
            </p:cNvPr>
            <p:cNvGrpSpPr/>
            <p:nvPr/>
          </p:nvGrpSpPr>
          <p:grpSpPr>
            <a:xfrm>
              <a:off x="536418" y="4930673"/>
              <a:ext cx="386220" cy="86649"/>
              <a:chOff x="2826390" y="-407669"/>
              <a:chExt cx="1216132" cy="272841"/>
            </a:xfrm>
            <a:solidFill>
              <a:schemeClr val="bg2"/>
            </a:solidFill>
          </p:grpSpPr>
          <p:sp>
            <p:nvSpPr>
              <p:cNvPr id="31" name="Freeform 19">
                <a:extLst>
                  <a:ext uri="{FF2B5EF4-FFF2-40B4-BE49-F238E27FC236}">
                    <a16:creationId xmlns:a16="http://schemas.microsoft.com/office/drawing/2014/main" id="{BC373206-192A-C7B5-F9AD-A7D7993E9E7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2" name="Freeform 20">
                <a:extLst>
                  <a:ext uri="{FF2B5EF4-FFF2-40B4-BE49-F238E27FC236}">
                    <a16:creationId xmlns:a16="http://schemas.microsoft.com/office/drawing/2014/main" id="{73184FBB-09F5-FFF0-D490-5A231918E6F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3" name="Freeform 21">
                <a:extLst>
                  <a:ext uri="{FF2B5EF4-FFF2-40B4-BE49-F238E27FC236}">
                    <a16:creationId xmlns:a16="http://schemas.microsoft.com/office/drawing/2014/main" id="{4AFEE242-849B-3B91-2904-062444EAF971}"/>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4" name="Freeform 22">
                <a:extLst>
                  <a:ext uri="{FF2B5EF4-FFF2-40B4-BE49-F238E27FC236}">
                    <a16:creationId xmlns:a16="http://schemas.microsoft.com/office/drawing/2014/main" id="{6221072A-BA0D-804D-B797-E3CB7011E69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5" name="Freeform 23">
                <a:extLst>
                  <a:ext uri="{FF2B5EF4-FFF2-40B4-BE49-F238E27FC236}">
                    <a16:creationId xmlns:a16="http://schemas.microsoft.com/office/drawing/2014/main" id="{DD574DBC-2A7A-1B5C-1702-266BA7D2E1F3}"/>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5" name="Group 24">
              <a:extLst>
                <a:ext uri="{FF2B5EF4-FFF2-40B4-BE49-F238E27FC236}">
                  <a16:creationId xmlns:a16="http://schemas.microsoft.com/office/drawing/2014/main" id="{5E3A3B3C-30B2-8BAE-301C-046436D4D3B0}"/>
                </a:ext>
              </a:extLst>
            </p:cNvPr>
            <p:cNvGrpSpPr/>
            <p:nvPr/>
          </p:nvGrpSpPr>
          <p:grpSpPr>
            <a:xfrm>
              <a:off x="968312" y="4785947"/>
              <a:ext cx="573946" cy="274194"/>
              <a:chOff x="4186345" y="-863385"/>
              <a:chExt cx="1807247" cy="863385"/>
            </a:xfrm>
            <a:solidFill>
              <a:schemeClr val="bg1"/>
            </a:solidFill>
          </p:grpSpPr>
          <p:sp>
            <p:nvSpPr>
              <p:cNvPr id="26" name="Freeform 14">
                <a:extLst>
                  <a:ext uri="{FF2B5EF4-FFF2-40B4-BE49-F238E27FC236}">
                    <a16:creationId xmlns:a16="http://schemas.microsoft.com/office/drawing/2014/main" id="{793CF87D-DD54-1364-C2AF-9CBEC69281A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7" name="Freeform 15">
                <a:extLst>
                  <a:ext uri="{FF2B5EF4-FFF2-40B4-BE49-F238E27FC236}">
                    <a16:creationId xmlns:a16="http://schemas.microsoft.com/office/drawing/2014/main" id="{33A7D1A5-66E0-E124-1FCA-37A90EC853A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8" name="Freeform 16">
                <a:extLst>
                  <a:ext uri="{FF2B5EF4-FFF2-40B4-BE49-F238E27FC236}">
                    <a16:creationId xmlns:a16="http://schemas.microsoft.com/office/drawing/2014/main" id="{4853FD80-E4DC-BEAC-8C6D-B0BCD98A1BBE}"/>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9" name="Freeform 17">
                <a:extLst>
                  <a:ext uri="{FF2B5EF4-FFF2-40B4-BE49-F238E27FC236}">
                    <a16:creationId xmlns:a16="http://schemas.microsoft.com/office/drawing/2014/main" id="{B70795F8-B27B-A291-294A-D27BA249C8B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0" name="Freeform 18">
                <a:extLst>
                  <a:ext uri="{FF2B5EF4-FFF2-40B4-BE49-F238E27FC236}">
                    <a16:creationId xmlns:a16="http://schemas.microsoft.com/office/drawing/2014/main" id="{57A1BA02-41DC-A990-2F8F-044CC7E5D19D}"/>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6" name="Rectangle 4">
            <a:extLst>
              <a:ext uri="{FF2B5EF4-FFF2-40B4-BE49-F238E27FC236}">
                <a16:creationId xmlns:a16="http://schemas.microsoft.com/office/drawing/2014/main" id="{2DF1AD44-E46F-D831-EA80-357D9EDDF0AC}"/>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5" name="Footer Placeholder 2">
            <a:extLst>
              <a:ext uri="{FF2B5EF4-FFF2-40B4-BE49-F238E27FC236}">
                <a16:creationId xmlns:a16="http://schemas.microsoft.com/office/drawing/2014/main" id="{478FF87E-8518-2598-12FF-09B4090061FD}"/>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1051951818"/>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7" pos="3206">
          <p15:clr>
            <a:srgbClr val="FBAE40"/>
          </p15:clr>
        </p15:guide>
        <p15:guide id="8" pos="2688"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alf_Page_Headline Onl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4B7E69-E8F3-C39B-65C8-982AD6D28BA4}"/>
              </a:ext>
            </a:extLst>
          </p:cNvPr>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CiscoSansTT Light" panose="020B0503020201020303" pitchFamily="34" charset="0"/>
            </a:endParaRPr>
          </a:p>
        </p:txBody>
      </p:sp>
      <p:sp>
        <p:nvSpPr>
          <p:cNvPr id="4" name="Rectangle 3"/>
          <p:cNvSpPr/>
          <p:nvPr/>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CiscoSansTT Light" panose="020B0503020201020303" pitchFamily="34" charset="0"/>
            </a:endParaRPr>
          </a:p>
        </p:txBody>
      </p:sp>
      <p:sp>
        <p:nvSpPr>
          <p:cNvPr id="5"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24" name="Group 23">
            <a:extLst>
              <a:ext uri="{FF2B5EF4-FFF2-40B4-BE49-F238E27FC236}">
                <a16:creationId xmlns:a16="http://schemas.microsoft.com/office/drawing/2014/main" id="{AE892A37-EE79-7546-A187-ADA4A5CAA9DD}"/>
              </a:ext>
            </a:extLst>
          </p:cNvPr>
          <p:cNvGrpSpPr/>
          <p:nvPr/>
        </p:nvGrpSpPr>
        <p:grpSpPr>
          <a:xfrm>
            <a:off x="536418" y="4785947"/>
            <a:ext cx="1005840" cy="274194"/>
            <a:chOff x="536418" y="4785947"/>
            <a:chExt cx="1005840" cy="274194"/>
          </a:xfrm>
        </p:grpSpPr>
        <p:grpSp>
          <p:nvGrpSpPr>
            <p:cNvPr id="25" name="Group 24">
              <a:extLst>
                <a:ext uri="{FF2B5EF4-FFF2-40B4-BE49-F238E27FC236}">
                  <a16:creationId xmlns:a16="http://schemas.microsoft.com/office/drawing/2014/main" id="{CDC5A679-199D-3749-B0E9-72C190F3AF9E}"/>
                </a:ext>
              </a:extLst>
            </p:cNvPr>
            <p:cNvGrpSpPr/>
            <p:nvPr/>
          </p:nvGrpSpPr>
          <p:grpSpPr>
            <a:xfrm>
              <a:off x="536418" y="4930673"/>
              <a:ext cx="386220" cy="86649"/>
              <a:chOff x="2826390" y="-407669"/>
              <a:chExt cx="1216132" cy="272841"/>
            </a:xfrm>
            <a:solidFill>
              <a:schemeClr val="bg2"/>
            </a:solidFill>
          </p:grpSpPr>
          <p:sp>
            <p:nvSpPr>
              <p:cNvPr id="32" name="Freeform 31">
                <a:extLst>
                  <a:ext uri="{FF2B5EF4-FFF2-40B4-BE49-F238E27FC236}">
                    <a16:creationId xmlns:a16="http://schemas.microsoft.com/office/drawing/2014/main" id="{E4E7E131-59F4-4147-979A-F0038D70331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02413925-982A-CB40-8DE4-913A2B0455A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DE5ECA70-CC8A-1A44-A9C0-DF25AA02B2E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E9A7CF70-DDCE-1F46-BCAE-40DF4E033211}"/>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8F14A069-713A-5549-8710-E1179D8722E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6" name="Group 25">
              <a:extLst>
                <a:ext uri="{FF2B5EF4-FFF2-40B4-BE49-F238E27FC236}">
                  <a16:creationId xmlns:a16="http://schemas.microsoft.com/office/drawing/2014/main" id="{6F18A878-B987-BF49-B828-2BAA87ED2520}"/>
                </a:ext>
              </a:extLst>
            </p:cNvPr>
            <p:cNvGrpSpPr/>
            <p:nvPr/>
          </p:nvGrpSpPr>
          <p:grpSpPr>
            <a:xfrm>
              <a:off x="968312" y="4785947"/>
              <a:ext cx="573946" cy="274194"/>
              <a:chOff x="4186345" y="-863385"/>
              <a:chExt cx="1807247" cy="863385"/>
            </a:xfrm>
            <a:solidFill>
              <a:schemeClr val="bg1"/>
            </a:solidFill>
          </p:grpSpPr>
          <p:sp>
            <p:nvSpPr>
              <p:cNvPr id="27" name="Freeform 26">
                <a:extLst>
                  <a:ext uri="{FF2B5EF4-FFF2-40B4-BE49-F238E27FC236}">
                    <a16:creationId xmlns:a16="http://schemas.microsoft.com/office/drawing/2014/main" id="{0DD2D577-C066-9B4A-AA9E-08315BAEBCF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DA4D4D55-CA9A-3543-849C-FC96C0E0C77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0F07DBDF-6E3E-4D42-9D73-C1022511359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1AE3476D-B358-5842-8C87-2269FD34C9D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98EEC4B5-C2FC-DC4A-9031-095B36CB24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7" name="Group 6">
            <a:extLst>
              <a:ext uri="{FF2B5EF4-FFF2-40B4-BE49-F238E27FC236}">
                <a16:creationId xmlns:a16="http://schemas.microsoft.com/office/drawing/2014/main" id="{5FA93102-0045-A636-3F0D-8111FD26F462}"/>
              </a:ext>
            </a:extLst>
          </p:cNvPr>
          <p:cNvGrpSpPr/>
          <p:nvPr userDrawn="1"/>
        </p:nvGrpSpPr>
        <p:grpSpPr>
          <a:xfrm>
            <a:off x="536418" y="4785947"/>
            <a:ext cx="1005840" cy="274194"/>
            <a:chOff x="536418" y="4785947"/>
            <a:chExt cx="1005840" cy="274194"/>
          </a:xfrm>
        </p:grpSpPr>
        <p:grpSp>
          <p:nvGrpSpPr>
            <p:cNvPr id="9" name="Group 8">
              <a:extLst>
                <a:ext uri="{FF2B5EF4-FFF2-40B4-BE49-F238E27FC236}">
                  <a16:creationId xmlns:a16="http://schemas.microsoft.com/office/drawing/2014/main" id="{747B65C6-E947-BAA8-2761-679E238655C3}"/>
                </a:ext>
              </a:extLst>
            </p:cNvPr>
            <p:cNvGrpSpPr/>
            <p:nvPr/>
          </p:nvGrpSpPr>
          <p:grpSpPr>
            <a:xfrm>
              <a:off x="536418" y="4930673"/>
              <a:ext cx="386220" cy="86649"/>
              <a:chOff x="2826390" y="-407669"/>
              <a:chExt cx="1216132" cy="272841"/>
            </a:xfrm>
            <a:solidFill>
              <a:schemeClr val="bg2"/>
            </a:solidFill>
          </p:grpSpPr>
          <p:sp>
            <p:nvSpPr>
              <p:cNvPr id="17" name="Freeform 31">
                <a:extLst>
                  <a:ext uri="{FF2B5EF4-FFF2-40B4-BE49-F238E27FC236}">
                    <a16:creationId xmlns:a16="http://schemas.microsoft.com/office/drawing/2014/main" id="{117C6FB6-5034-B8F7-06F3-80BFE7D0A11A}"/>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18" name="Freeform 32">
                <a:extLst>
                  <a:ext uri="{FF2B5EF4-FFF2-40B4-BE49-F238E27FC236}">
                    <a16:creationId xmlns:a16="http://schemas.microsoft.com/office/drawing/2014/main" id="{0B1CB100-4D41-EEA2-BCAC-F08BB834914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19" name="Freeform 33">
                <a:extLst>
                  <a:ext uri="{FF2B5EF4-FFF2-40B4-BE49-F238E27FC236}">
                    <a16:creationId xmlns:a16="http://schemas.microsoft.com/office/drawing/2014/main" id="{15D05601-A41F-78A0-E54B-7828B3B54D20}"/>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0" name="Freeform 34">
                <a:extLst>
                  <a:ext uri="{FF2B5EF4-FFF2-40B4-BE49-F238E27FC236}">
                    <a16:creationId xmlns:a16="http://schemas.microsoft.com/office/drawing/2014/main" id="{7E77BE0C-CA3E-B0BF-756B-71DC6B14F54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1" name="Freeform 35">
                <a:extLst>
                  <a:ext uri="{FF2B5EF4-FFF2-40B4-BE49-F238E27FC236}">
                    <a16:creationId xmlns:a16="http://schemas.microsoft.com/office/drawing/2014/main" id="{82D454FC-8846-8667-2138-D5F988899B2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1" name="Group 10">
              <a:extLst>
                <a:ext uri="{FF2B5EF4-FFF2-40B4-BE49-F238E27FC236}">
                  <a16:creationId xmlns:a16="http://schemas.microsoft.com/office/drawing/2014/main" id="{079EB7BA-82DF-D203-AFA3-73A5826A833D}"/>
                </a:ext>
              </a:extLst>
            </p:cNvPr>
            <p:cNvGrpSpPr/>
            <p:nvPr/>
          </p:nvGrpSpPr>
          <p:grpSpPr>
            <a:xfrm>
              <a:off x="968312" y="4785947"/>
              <a:ext cx="573946" cy="274194"/>
              <a:chOff x="4186345" y="-863385"/>
              <a:chExt cx="1807247" cy="863385"/>
            </a:xfrm>
            <a:solidFill>
              <a:schemeClr val="bg1"/>
            </a:solidFill>
          </p:grpSpPr>
          <p:sp>
            <p:nvSpPr>
              <p:cNvPr id="12" name="Freeform 26">
                <a:extLst>
                  <a:ext uri="{FF2B5EF4-FFF2-40B4-BE49-F238E27FC236}">
                    <a16:creationId xmlns:a16="http://schemas.microsoft.com/office/drawing/2014/main" id="{5B0385BD-6CAB-0D9F-E865-1CF699513F9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3" name="Freeform 27">
                <a:extLst>
                  <a:ext uri="{FF2B5EF4-FFF2-40B4-BE49-F238E27FC236}">
                    <a16:creationId xmlns:a16="http://schemas.microsoft.com/office/drawing/2014/main" id="{848F96E7-B798-CBC1-8F2E-D6CA07AA578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4" name="Freeform 28">
                <a:extLst>
                  <a:ext uri="{FF2B5EF4-FFF2-40B4-BE49-F238E27FC236}">
                    <a16:creationId xmlns:a16="http://schemas.microsoft.com/office/drawing/2014/main" id="{C5C34D1F-2124-C8F8-3CB7-E420CDB3541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5" name="Freeform 29">
                <a:extLst>
                  <a:ext uri="{FF2B5EF4-FFF2-40B4-BE49-F238E27FC236}">
                    <a16:creationId xmlns:a16="http://schemas.microsoft.com/office/drawing/2014/main" id="{D5B7AE58-873A-E329-E243-EB3C50CE40A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6" name="Freeform 30">
                <a:extLst>
                  <a:ext uri="{FF2B5EF4-FFF2-40B4-BE49-F238E27FC236}">
                    <a16:creationId xmlns:a16="http://schemas.microsoft.com/office/drawing/2014/main" id="{522DF949-452A-6C4F-FB5A-CC1749AB026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22" name="Rectangle 4">
            <a:extLst>
              <a:ext uri="{FF2B5EF4-FFF2-40B4-BE49-F238E27FC236}">
                <a16:creationId xmlns:a16="http://schemas.microsoft.com/office/drawing/2014/main" id="{E84DDBF6-7EDD-81D8-8185-9974B9E505A6}"/>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3" name="Title Placeholder 5">
            <a:extLst>
              <a:ext uri="{FF2B5EF4-FFF2-40B4-BE49-F238E27FC236}">
                <a16:creationId xmlns:a16="http://schemas.microsoft.com/office/drawing/2014/main" id="{3BC3D622-2561-4477-5049-6FB544301D7B}"/>
              </a:ext>
            </a:extLst>
          </p:cNvPr>
          <p:cNvSpPr>
            <a:spLocks noGrp="1"/>
          </p:cNvSpPr>
          <p:nvPr>
            <p:ph type="title"/>
          </p:nvPr>
        </p:nvSpPr>
        <p:spPr bwMode="auto">
          <a:xfrm>
            <a:off x="41871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2800" kern="1200" dirty="0">
                <a:solidFill>
                  <a:schemeClr val="bg1"/>
                </a:solidFill>
                <a:latin typeface="+mj-lt"/>
                <a:ea typeface="ＭＳ Ｐゴシック" charset="0"/>
                <a:cs typeface="Tipo de letra del sistema Fina" charset="0"/>
              </a:defRPr>
            </a:lvl1pPr>
          </a:lstStyle>
          <a:p>
            <a:pPr lvl="0"/>
            <a:r>
              <a:rPr lang="en-GB"/>
              <a:t>Click to edit Master title style</a:t>
            </a:r>
            <a:endParaRPr lang="en-GB" dirty="0"/>
          </a:p>
        </p:txBody>
      </p:sp>
      <p:sp>
        <p:nvSpPr>
          <p:cNvPr id="3" name="Footer Placeholder 2">
            <a:extLst>
              <a:ext uri="{FF2B5EF4-FFF2-40B4-BE49-F238E27FC236}">
                <a16:creationId xmlns:a16="http://schemas.microsoft.com/office/drawing/2014/main" id="{5F99BEB9-E46D-D757-F7FF-12F22671F8F1}"/>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3186961091"/>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alf_Page_Picture_Full">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27E788-176E-3C26-3998-258AD24696FD}"/>
              </a:ext>
            </a:extLst>
          </p:cNvPr>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4" name="Rectangle 3"/>
          <p:cNvSpPr/>
          <p:nvPr/>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7" name="Picture Placeholder 6"/>
          <p:cNvSpPr>
            <a:spLocks noGrp="1"/>
          </p:cNvSpPr>
          <p:nvPr>
            <p:ph type="pic" sz="quarter" idx="10"/>
          </p:nvPr>
        </p:nvSpPr>
        <p:spPr>
          <a:xfrm>
            <a:off x="4580092" y="0"/>
            <a:ext cx="4563907" cy="5143500"/>
          </a:xfrm>
          <a:prstGeom prst="rect">
            <a:avLst/>
          </a:prstGeom>
        </p:spPr>
        <p:txBody>
          <a:bodyPr anchor="ctr" anchorCtr="0"/>
          <a:lstStyle>
            <a:lvl1pPr marL="0" indent="0" algn="ctr">
              <a:buNone/>
              <a:defRPr>
                <a:solidFill>
                  <a:schemeClr val="tx1"/>
                </a:solidFill>
                <a:latin typeface="+mn-lt"/>
              </a:defRPr>
            </a:lvl1pPr>
          </a:lstStyle>
          <a:p>
            <a:r>
              <a:rPr lang="en-GB"/>
              <a:t>Click icon to add picture</a:t>
            </a:r>
            <a:endParaRPr lang="en-US"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2" name="Group 11">
            <a:extLst>
              <a:ext uri="{FF2B5EF4-FFF2-40B4-BE49-F238E27FC236}">
                <a16:creationId xmlns:a16="http://schemas.microsoft.com/office/drawing/2014/main" id="{4234E964-1926-0F4D-87D2-C604EA6B744C}"/>
              </a:ext>
            </a:extLst>
          </p:cNvPr>
          <p:cNvGrpSpPr/>
          <p:nvPr/>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B571543A-44F1-424C-B2E2-25DACC821F8B}"/>
                </a:ext>
              </a:extLst>
            </p:cNvPr>
            <p:cNvGrpSpPr/>
            <p:nvPr/>
          </p:nvGrpSpPr>
          <p:grpSpPr>
            <a:xfrm>
              <a:off x="536418" y="4930673"/>
              <a:ext cx="386220" cy="86649"/>
              <a:chOff x="2826390" y="-407669"/>
              <a:chExt cx="1216132" cy="272841"/>
            </a:xfrm>
            <a:solidFill>
              <a:schemeClr val="bg2"/>
            </a:solidFill>
          </p:grpSpPr>
          <p:sp>
            <p:nvSpPr>
              <p:cNvPr id="20" name="Freeform 19">
                <a:extLst>
                  <a:ext uri="{FF2B5EF4-FFF2-40B4-BE49-F238E27FC236}">
                    <a16:creationId xmlns:a16="http://schemas.microsoft.com/office/drawing/2014/main" id="{64B3E16E-3B99-D84C-A30C-1354972F612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9FEF6327-B878-7F44-8F06-27D764A2405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089E22D9-4C9A-A340-B15B-20AA22F6EF74}"/>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FC0EF3A2-2FAF-B04A-B9E5-A80BF4D1277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2D7B9FFA-FC9E-EA4D-93D1-BD4151D3723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12079103-FD1E-B94A-B273-8D7F825AF503}"/>
                </a:ext>
              </a:extLst>
            </p:cNvPr>
            <p:cNvGrpSpPr/>
            <p:nvPr/>
          </p:nvGrpSpPr>
          <p:grpSpPr>
            <a:xfrm>
              <a:off x="968312" y="4785947"/>
              <a:ext cx="573946" cy="274194"/>
              <a:chOff x="4186345" y="-863385"/>
              <a:chExt cx="1807247" cy="863385"/>
            </a:xfrm>
            <a:solidFill>
              <a:schemeClr val="bg1"/>
            </a:solidFill>
          </p:grpSpPr>
          <p:sp>
            <p:nvSpPr>
              <p:cNvPr id="15" name="Freeform 14">
                <a:extLst>
                  <a:ext uri="{FF2B5EF4-FFF2-40B4-BE49-F238E27FC236}">
                    <a16:creationId xmlns:a16="http://schemas.microsoft.com/office/drawing/2014/main" id="{7090CA71-E588-F14F-BB33-52710677C94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C33FF30E-2DEA-5D41-BAAE-F4A5F731365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8C86C7CD-BFDF-3648-924F-AE612F4CB82C}"/>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95E0F7F-98CD-0C4C-B896-CB7219A297B7}"/>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20DCCE8C-DDD4-664D-B2DE-EBDBB33BDC77}"/>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8" name="Group 7">
            <a:extLst>
              <a:ext uri="{FF2B5EF4-FFF2-40B4-BE49-F238E27FC236}">
                <a16:creationId xmlns:a16="http://schemas.microsoft.com/office/drawing/2014/main" id="{07E15342-01CF-D2CF-82A7-1F38D8FB1C44}"/>
              </a:ext>
            </a:extLst>
          </p:cNvPr>
          <p:cNvGrpSpPr/>
          <p:nvPr userDrawn="1"/>
        </p:nvGrpSpPr>
        <p:grpSpPr>
          <a:xfrm>
            <a:off x="536418" y="4785947"/>
            <a:ext cx="1005840" cy="274194"/>
            <a:chOff x="536418" y="4785947"/>
            <a:chExt cx="1005840" cy="274194"/>
          </a:xfrm>
        </p:grpSpPr>
        <p:grpSp>
          <p:nvGrpSpPr>
            <p:cNvPr id="10" name="Group 9">
              <a:extLst>
                <a:ext uri="{FF2B5EF4-FFF2-40B4-BE49-F238E27FC236}">
                  <a16:creationId xmlns:a16="http://schemas.microsoft.com/office/drawing/2014/main" id="{4549C57F-E0A0-E6BD-B317-DDAEBDACDFBB}"/>
                </a:ext>
              </a:extLst>
            </p:cNvPr>
            <p:cNvGrpSpPr/>
            <p:nvPr/>
          </p:nvGrpSpPr>
          <p:grpSpPr>
            <a:xfrm>
              <a:off x="536418" y="4930673"/>
              <a:ext cx="386220" cy="86649"/>
              <a:chOff x="2826390" y="-407669"/>
              <a:chExt cx="1216132" cy="272841"/>
            </a:xfrm>
            <a:solidFill>
              <a:schemeClr val="bg2"/>
            </a:solidFill>
          </p:grpSpPr>
          <p:sp>
            <p:nvSpPr>
              <p:cNvPr id="31" name="Freeform 19">
                <a:extLst>
                  <a:ext uri="{FF2B5EF4-FFF2-40B4-BE49-F238E27FC236}">
                    <a16:creationId xmlns:a16="http://schemas.microsoft.com/office/drawing/2014/main" id="{064ADA94-57DE-A4A4-B9A6-CE5B5AC31DF6}"/>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2" name="Freeform 20">
                <a:extLst>
                  <a:ext uri="{FF2B5EF4-FFF2-40B4-BE49-F238E27FC236}">
                    <a16:creationId xmlns:a16="http://schemas.microsoft.com/office/drawing/2014/main" id="{FE2CE91B-5C97-8265-5A34-36EFFE29074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3" name="Freeform 21">
                <a:extLst>
                  <a:ext uri="{FF2B5EF4-FFF2-40B4-BE49-F238E27FC236}">
                    <a16:creationId xmlns:a16="http://schemas.microsoft.com/office/drawing/2014/main" id="{7DD13D79-2029-9F09-4C67-E20B0F6D3B4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4" name="Freeform 22">
                <a:extLst>
                  <a:ext uri="{FF2B5EF4-FFF2-40B4-BE49-F238E27FC236}">
                    <a16:creationId xmlns:a16="http://schemas.microsoft.com/office/drawing/2014/main" id="{BB03C674-6AD5-3B54-5D8C-EE81E8D6FE52}"/>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5" name="Freeform 23">
                <a:extLst>
                  <a:ext uri="{FF2B5EF4-FFF2-40B4-BE49-F238E27FC236}">
                    <a16:creationId xmlns:a16="http://schemas.microsoft.com/office/drawing/2014/main" id="{08C65C46-A42D-7104-CFF9-6C2373E4875F}"/>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5" name="Group 24">
              <a:extLst>
                <a:ext uri="{FF2B5EF4-FFF2-40B4-BE49-F238E27FC236}">
                  <a16:creationId xmlns:a16="http://schemas.microsoft.com/office/drawing/2014/main" id="{24191438-BCA8-6AAA-0D80-FC6E0A785F2D}"/>
                </a:ext>
              </a:extLst>
            </p:cNvPr>
            <p:cNvGrpSpPr/>
            <p:nvPr/>
          </p:nvGrpSpPr>
          <p:grpSpPr>
            <a:xfrm>
              <a:off x="968312" y="4785947"/>
              <a:ext cx="573946" cy="274194"/>
              <a:chOff x="4186345" y="-863385"/>
              <a:chExt cx="1807247" cy="863385"/>
            </a:xfrm>
            <a:solidFill>
              <a:schemeClr val="bg1"/>
            </a:solidFill>
          </p:grpSpPr>
          <p:sp>
            <p:nvSpPr>
              <p:cNvPr id="26" name="Freeform 14">
                <a:extLst>
                  <a:ext uri="{FF2B5EF4-FFF2-40B4-BE49-F238E27FC236}">
                    <a16:creationId xmlns:a16="http://schemas.microsoft.com/office/drawing/2014/main" id="{E7AF45D6-FD15-15D4-9865-5577935FE72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7" name="Freeform 15">
                <a:extLst>
                  <a:ext uri="{FF2B5EF4-FFF2-40B4-BE49-F238E27FC236}">
                    <a16:creationId xmlns:a16="http://schemas.microsoft.com/office/drawing/2014/main" id="{4ACAC4AB-8188-87F8-67CC-8614F5F4DCBE}"/>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8" name="Freeform 16">
                <a:extLst>
                  <a:ext uri="{FF2B5EF4-FFF2-40B4-BE49-F238E27FC236}">
                    <a16:creationId xmlns:a16="http://schemas.microsoft.com/office/drawing/2014/main" id="{2925D6BA-B305-B2B4-4DDB-15870FAA5F85}"/>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9" name="Freeform 17">
                <a:extLst>
                  <a:ext uri="{FF2B5EF4-FFF2-40B4-BE49-F238E27FC236}">
                    <a16:creationId xmlns:a16="http://schemas.microsoft.com/office/drawing/2014/main" id="{CD0B1615-2320-F182-9D7C-FC0A91D499B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0" name="Freeform 18">
                <a:extLst>
                  <a:ext uri="{FF2B5EF4-FFF2-40B4-BE49-F238E27FC236}">
                    <a16:creationId xmlns:a16="http://schemas.microsoft.com/office/drawing/2014/main" id="{EACFAE2C-8B23-6336-9E02-216B522A7E5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6" name="Rectangle 4">
            <a:extLst>
              <a:ext uri="{FF2B5EF4-FFF2-40B4-BE49-F238E27FC236}">
                <a16:creationId xmlns:a16="http://schemas.microsoft.com/office/drawing/2014/main" id="{D44A2F2E-99DB-F12A-42F3-F7AC16B2103A}"/>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37" name="Title Placeholder 5">
            <a:extLst>
              <a:ext uri="{FF2B5EF4-FFF2-40B4-BE49-F238E27FC236}">
                <a16:creationId xmlns:a16="http://schemas.microsoft.com/office/drawing/2014/main" id="{9ACFF457-E71A-68E6-3D4E-B11F6EE94350}"/>
              </a:ext>
            </a:extLst>
          </p:cNvPr>
          <p:cNvSpPr>
            <a:spLocks noGrp="1"/>
          </p:cNvSpPr>
          <p:nvPr>
            <p:ph type="title"/>
          </p:nvPr>
        </p:nvSpPr>
        <p:spPr bwMode="auto">
          <a:xfrm>
            <a:off x="41871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2800" kern="1200" dirty="0">
                <a:solidFill>
                  <a:schemeClr val="bg1"/>
                </a:solidFill>
                <a:latin typeface="+mj-lt"/>
                <a:ea typeface="ＭＳ Ｐゴシック" charset="0"/>
                <a:cs typeface="Tipo de letra del sistema Fina" charset="0"/>
              </a:defRPr>
            </a:lvl1pPr>
          </a:lstStyle>
          <a:p>
            <a:pPr lvl="0"/>
            <a:r>
              <a:rPr lang="en-GB"/>
              <a:t>Click to edit Master title style</a:t>
            </a:r>
            <a:endParaRPr lang="en-GB" dirty="0"/>
          </a:p>
        </p:txBody>
      </p:sp>
      <p:sp>
        <p:nvSpPr>
          <p:cNvPr id="3" name="Footer Placeholder 2">
            <a:extLst>
              <a:ext uri="{FF2B5EF4-FFF2-40B4-BE49-F238E27FC236}">
                <a16:creationId xmlns:a16="http://schemas.microsoft.com/office/drawing/2014/main" id="{2417B616-BFB1-E910-CB37-11C2C55AFEB0}"/>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2602742157"/>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Half_Page_Char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8AB0601-66CD-CE55-7DA6-B354E51DF69B}"/>
              </a:ext>
            </a:extLst>
          </p:cNvPr>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4" name="Rectangle 3"/>
          <p:cNvSpPr/>
          <p:nvPr/>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6" name="Chart Placeholder 5"/>
          <p:cNvSpPr>
            <a:spLocks noGrp="1"/>
          </p:cNvSpPr>
          <p:nvPr>
            <p:ph type="chart" sz="quarter" idx="10"/>
          </p:nvPr>
        </p:nvSpPr>
        <p:spPr>
          <a:xfrm>
            <a:off x="5089525" y="503238"/>
            <a:ext cx="3559175" cy="4087812"/>
          </a:xfrm>
          <a:prstGeom prst="rect">
            <a:avLst/>
          </a:prstGeom>
        </p:spPr>
        <p:txBody>
          <a:bodyPr anchor="ctr" anchorCtr="0"/>
          <a:lstStyle>
            <a:lvl1pPr marL="0" indent="0" algn="ctr">
              <a:buNone/>
              <a:defRPr>
                <a:solidFill>
                  <a:schemeClr val="tx1"/>
                </a:solidFill>
                <a:latin typeface="+mn-lt"/>
              </a:defRPr>
            </a:lvl1pPr>
          </a:lstStyle>
          <a:p>
            <a:r>
              <a:rPr lang="en-GB"/>
              <a:t>Click icon to add chart</a:t>
            </a:r>
            <a:endParaRPr lang="en-US" dirty="0"/>
          </a:p>
        </p:txBody>
      </p:sp>
      <p:sp>
        <p:nvSpPr>
          <p:cNvPr id="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2" name="Group 11">
            <a:extLst>
              <a:ext uri="{FF2B5EF4-FFF2-40B4-BE49-F238E27FC236}">
                <a16:creationId xmlns:a16="http://schemas.microsoft.com/office/drawing/2014/main" id="{28146A9F-0C3D-F544-ACA4-9D10C7713CB6}"/>
              </a:ext>
            </a:extLst>
          </p:cNvPr>
          <p:cNvGrpSpPr/>
          <p:nvPr/>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7F1B4695-4A21-9E48-8507-3D04DF778ED8}"/>
                </a:ext>
              </a:extLst>
            </p:cNvPr>
            <p:cNvGrpSpPr/>
            <p:nvPr/>
          </p:nvGrpSpPr>
          <p:grpSpPr>
            <a:xfrm>
              <a:off x="536418" y="4930673"/>
              <a:ext cx="386220" cy="86649"/>
              <a:chOff x="2826390" y="-407669"/>
              <a:chExt cx="1216132" cy="272841"/>
            </a:xfrm>
            <a:solidFill>
              <a:schemeClr val="bg2"/>
            </a:solidFill>
          </p:grpSpPr>
          <p:sp>
            <p:nvSpPr>
              <p:cNvPr id="20" name="Freeform 19">
                <a:extLst>
                  <a:ext uri="{FF2B5EF4-FFF2-40B4-BE49-F238E27FC236}">
                    <a16:creationId xmlns:a16="http://schemas.microsoft.com/office/drawing/2014/main" id="{23038E49-95E6-6846-BF66-391EC0E114C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C010D358-F7D4-3A44-A74A-230822E1C8D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E4D6BA7B-9AB5-1A4F-8091-3B31DEEA324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374C8464-FD3F-1D4C-9758-47A3C77321CE}"/>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ACF62C92-D161-7D4F-B390-9DBD9328A7D3}"/>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0C6543DD-2AAA-2D42-AE27-72DB234918EE}"/>
                </a:ext>
              </a:extLst>
            </p:cNvPr>
            <p:cNvGrpSpPr/>
            <p:nvPr/>
          </p:nvGrpSpPr>
          <p:grpSpPr>
            <a:xfrm>
              <a:off x="968312" y="4785947"/>
              <a:ext cx="573946" cy="274194"/>
              <a:chOff x="4186345" y="-863385"/>
              <a:chExt cx="1807247" cy="863385"/>
            </a:xfrm>
            <a:solidFill>
              <a:schemeClr val="bg1"/>
            </a:solidFill>
          </p:grpSpPr>
          <p:sp>
            <p:nvSpPr>
              <p:cNvPr id="15" name="Freeform 14">
                <a:extLst>
                  <a:ext uri="{FF2B5EF4-FFF2-40B4-BE49-F238E27FC236}">
                    <a16:creationId xmlns:a16="http://schemas.microsoft.com/office/drawing/2014/main" id="{F8F072C8-6F74-B24C-B3E1-70214404457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7C89B0E3-8AC2-864B-A0EE-3ADDA6F6F6A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495ED0F7-161A-4D4C-8EED-60D3FC544C90}"/>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BB218624-C0BB-FF48-9580-7363EAAC232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097ACC98-631F-3247-976B-228C996B3F5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8" name="Group 7">
            <a:extLst>
              <a:ext uri="{FF2B5EF4-FFF2-40B4-BE49-F238E27FC236}">
                <a16:creationId xmlns:a16="http://schemas.microsoft.com/office/drawing/2014/main" id="{96FA606C-A2FB-C7DD-AC6A-0931233FF427}"/>
              </a:ext>
            </a:extLst>
          </p:cNvPr>
          <p:cNvGrpSpPr/>
          <p:nvPr userDrawn="1"/>
        </p:nvGrpSpPr>
        <p:grpSpPr>
          <a:xfrm>
            <a:off x="536418" y="4785947"/>
            <a:ext cx="1005840" cy="274194"/>
            <a:chOff x="536418" y="4785947"/>
            <a:chExt cx="1005840" cy="274194"/>
          </a:xfrm>
        </p:grpSpPr>
        <p:grpSp>
          <p:nvGrpSpPr>
            <p:cNvPr id="10" name="Group 9">
              <a:extLst>
                <a:ext uri="{FF2B5EF4-FFF2-40B4-BE49-F238E27FC236}">
                  <a16:creationId xmlns:a16="http://schemas.microsoft.com/office/drawing/2014/main" id="{3AA8FDD6-C47A-FDFA-5FB9-2A56611C877A}"/>
                </a:ext>
              </a:extLst>
            </p:cNvPr>
            <p:cNvGrpSpPr/>
            <p:nvPr/>
          </p:nvGrpSpPr>
          <p:grpSpPr>
            <a:xfrm>
              <a:off x="536418" y="4930673"/>
              <a:ext cx="386220" cy="86649"/>
              <a:chOff x="2826390" y="-407669"/>
              <a:chExt cx="1216132" cy="272841"/>
            </a:xfrm>
            <a:solidFill>
              <a:schemeClr val="bg2"/>
            </a:solidFill>
          </p:grpSpPr>
          <p:sp>
            <p:nvSpPr>
              <p:cNvPr id="31" name="Freeform 19">
                <a:extLst>
                  <a:ext uri="{FF2B5EF4-FFF2-40B4-BE49-F238E27FC236}">
                    <a16:creationId xmlns:a16="http://schemas.microsoft.com/office/drawing/2014/main" id="{A687C663-643A-E2B7-DDBA-0ABBD12338C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2" name="Freeform 20">
                <a:extLst>
                  <a:ext uri="{FF2B5EF4-FFF2-40B4-BE49-F238E27FC236}">
                    <a16:creationId xmlns:a16="http://schemas.microsoft.com/office/drawing/2014/main" id="{324005FF-7748-A20F-06E8-5119C6737BDB}"/>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3" name="Freeform 21">
                <a:extLst>
                  <a:ext uri="{FF2B5EF4-FFF2-40B4-BE49-F238E27FC236}">
                    <a16:creationId xmlns:a16="http://schemas.microsoft.com/office/drawing/2014/main" id="{C39463D7-107F-0EC7-2797-F0F5CE91D53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4" name="Freeform 22">
                <a:extLst>
                  <a:ext uri="{FF2B5EF4-FFF2-40B4-BE49-F238E27FC236}">
                    <a16:creationId xmlns:a16="http://schemas.microsoft.com/office/drawing/2014/main" id="{458D3518-4516-B608-92DF-190432224E7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5" name="Freeform 23">
                <a:extLst>
                  <a:ext uri="{FF2B5EF4-FFF2-40B4-BE49-F238E27FC236}">
                    <a16:creationId xmlns:a16="http://schemas.microsoft.com/office/drawing/2014/main" id="{E39A63A5-DDE5-679F-144E-FCB881CAB00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5" name="Group 24">
              <a:extLst>
                <a:ext uri="{FF2B5EF4-FFF2-40B4-BE49-F238E27FC236}">
                  <a16:creationId xmlns:a16="http://schemas.microsoft.com/office/drawing/2014/main" id="{448A08DB-7340-79A5-0A94-8E571729C216}"/>
                </a:ext>
              </a:extLst>
            </p:cNvPr>
            <p:cNvGrpSpPr/>
            <p:nvPr/>
          </p:nvGrpSpPr>
          <p:grpSpPr>
            <a:xfrm>
              <a:off x="968312" y="4785947"/>
              <a:ext cx="573946" cy="274194"/>
              <a:chOff x="4186345" y="-863385"/>
              <a:chExt cx="1807247" cy="863385"/>
            </a:xfrm>
            <a:solidFill>
              <a:schemeClr val="bg1"/>
            </a:solidFill>
          </p:grpSpPr>
          <p:sp>
            <p:nvSpPr>
              <p:cNvPr id="26" name="Freeform 14">
                <a:extLst>
                  <a:ext uri="{FF2B5EF4-FFF2-40B4-BE49-F238E27FC236}">
                    <a16:creationId xmlns:a16="http://schemas.microsoft.com/office/drawing/2014/main" id="{B013F1DD-1745-9FD2-829A-09655144CCA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7" name="Freeform 15">
                <a:extLst>
                  <a:ext uri="{FF2B5EF4-FFF2-40B4-BE49-F238E27FC236}">
                    <a16:creationId xmlns:a16="http://schemas.microsoft.com/office/drawing/2014/main" id="{13E06016-6298-5579-5103-0EC38DDC498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8" name="Freeform 16">
                <a:extLst>
                  <a:ext uri="{FF2B5EF4-FFF2-40B4-BE49-F238E27FC236}">
                    <a16:creationId xmlns:a16="http://schemas.microsoft.com/office/drawing/2014/main" id="{B0738719-2285-4142-66CC-464B1063EEA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9" name="Freeform 17">
                <a:extLst>
                  <a:ext uri="{FF2B5EF4-FFF2-40B4-BE49-F238E27FC236}">
                    <a16:creationId xmlns:a16="http://schemas.microsoft.com/office/drawing/2014/main" id="{777B26B3-4E97-9946-3861-14A4846EF1B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0" name="Freeform 18">
                <a:extLst>
                  <a:ext uri="{FF2B5EF4-FFF2-40B4-BE49-F238E27FC236}">
                    <a16:creationId xmlns:a16="http://schemas.microsoft.com/office/drawing/2014/main" id="{AE4DF2A7-C7FC-FCD5-1174-BAC5B0095CE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6" name="Rectangle 4">
            <a:extLst>
              <a:ext uri="{FF2B5EF4-FFF2-40B4-BE49-F238E27FC236}">
                <a16:creationId xmlns:a16="http://schemas.microsoft.com/office/drawing/2014/main" id="{F737BBB3-D6B6-1E6F-2A6F-1D6EA74893F9}"/>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37" name="Title Placeholder 5">
            <a:extLst>
              <a:ext uri="{FF2B5EF4-FFF2-40B4-BE49-F238E27FC236}">
                <a16:creationId xmlns:a16="http://schemas.microsoft.com/office/drawing/2014/main" id="{B9D716C0-BBE6-F603-B4BF-C51BB2E21B34}"/>
              </a:ext>
            </a:extLst>
          </p:cNvPr>
          <p:cNvSpPr>
            <a:spLocks noGrp="1"/>
          </p:cNvSpPr>
          <p:nvPr>
            <p:ph type="title"/>
          </p:nvPr>
        </p:nvSpPr>
        <p:spPr bwMode="auto">
          <a:xfrm>
            <a:off x="41871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2800" kern="1200" dirty="0">
                <a:solidFill>
                  <a:schemeClr val="bg1"/>
                </a:solidFill>
                <a:latin typeface="+mj-lt"/>
                <a:ea typeface="ＭＳ Ｐゴシック" charset="0"/>
                <a:cs typeface="Tipo de letra del sistema Fina" charset="0"/>
              </a:defRPr>
            </a:lvl1pPr>
          </a:lstStyle>
          <a:p>
            <a:pPr lvl="0"/>
            <a:r>
              <a:rPr lang="en-GB"/>
              <a:t>Click to edit Master title style</a:t>
            </a:r>
            <a:endParaRPr lang="en-GB" dirty="0"/>
          </a:p>
        </p:txBody>
      </p:sp>
      <p:sp>
        <p:nvSpPr>
          <p:cNvPr id="3" name="Footer Placeholder 2">
            <a:extLst>
              <a:ext uri="{FF2B5EF4-FFF2-40B4-BE49-F238E27FC236}">
                <a16:creationId xmlns:a16="http://schemas.microsoft.com/office/drawing/2014/main" id="{F7C29937-5FD1-E02B-ED8C-C36F9C5179F0}"/>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3425780533"/>
      </p:ext>
    </p:extLst>
  </p:cSld>
  <p:clrMapOvr>
    <a:masterClrMapping/>
  </p:clrMapOvr>
  <p:extLst>
    <p:ext uri="{DCECCB84-F9BA-43D5-87BE-67443E8EF086}">
      <p15:sldGuideLst xmlns:p15="http://schemas.microsoft.com/office/powerpoint/2012/main">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Half_Page_Tab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5006E6-BF12-BF86-D198-886AD4175988}"/>
              </a:ext>
            </a:extLst>
          </p:cNvPr>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4" name="Rectangle 3"/>
          <p:cNvSpPr/>
          <p:nvPr/>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7" name="Table Placeholder 6"/>
          <p:cNvSpPr>
            <a:spLocks noGrp="1"/>
          </p:cNvSpPr>
          <p:nvPr>
            <p:ph type="tbl" sz="quarter" idx="10"/>
          </p:nvPr>
        </p:nvSpPr>
        <p:spPr>
          <a:xfrm>
            <a:off x="5089525" y="503238"/>
            <a:ext cx="3559175" cy="4087812"/>
          </a:xfrm>
          <a:prstGeom prst="rect">
            <a:avLst/>
          </a:prstGeom>
        </p:spPr>
        <p:txBody>
          <a:bodyPr anchor="ctr" anchorCtr="0"/>
          <a:lstStyle>
            <a:lvl1pPr marL="0" indent="0" algn="ctr">
              <a:buNone/>
              <a:defRPr>
                <a:solidFill>
                  <a:schemeClr val="tx1"/>
                </a:solidFill>
                <a:latin typeface="+mn-lt"/>
              </a:defRPr>
            </a:lvl1pPr>
          </a:lstStyle>
          <a:p>
            <a:r>
              <a:rPr lang="en-GB"/>
              <a:t>Click icon to add table</a:t>
            </a:r>
            <a:endParaRPr lang="en-US"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2" name="Group 11">
            <a:extLst>
              <a:ext uri="{FF2B5EF4-FFF2-40B4-BE49-F238E27FC236}">
                <a16:creationId xmlns:a16="http://schemas.microsoft.com/office/drawing/2014/main" id="{DA2BFBA5-14EF-7A41-B714-9CCB96CB4C56}"/>
              </a:ext>
            </a:extLst>
          </p:cNvPr>
          <p:cNvGrpSpPr/>
          <p:nvPr/>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C5D1E142-ED80-DA4F-A28D-D7918C5E0375}"/>
                </a:ext>
              </a:extLst>
            </p:cNvPr>
            <p:cNvGrpSpPr/>
            <p:nvPr/>
          </p:nvGrpSpPr>
          <p:grpSpPr>
            <a:xfrm>
              <a:off x="536418" y="4930673"/>
              <a:ext cx="386220" cy="86649"/>
              <a:chOff x="2826390" y="-407669"/>
              <a:chExt cx="1216132" cy="272841"/>
            </a:xfrm>
            <a:solidFill>
              <a:schemeClr val="bg2"/>
            </a:solidFill>
          </p:grpSpPr>
          <p:sp>
            <p:nvSpPr>
              <p:cNvPr id="20" name="Freeform 19">
                <a:extLst>
                  <a:ext uri="{FF2B5EF4-FFF2-40B4-BE49-F238E27FC236}">
                    <a16:creationId xmlns:a16="http://schemas.microsoft.com/office/drawing/2014/main" id="{67F5A668-5E50-8343-9944-D1F9202A3F7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E43CFFD0-7AD2-7F4A-94FE-D436D0E0174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82CB0315-C9EA-024F-AE6F-99218B5C4790}"/>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D32B1AC3-6EF8-E149-834D-FF20C4FC4AD2}"/>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82890EDF-8900-2544-9BB7-C547E6A321C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2F5B9BEC-9A60-7B49-950C-81E73675D309}"/>
                </a:ext>
              </a:extLst>
            </p:cNvPr>
            <p:cNvGrpSpPr/>
            <p:nvPr/>
          </p:nvGrpSpPr>
          <p:grpSpPr>
            <a:xfrm>
              <a:off x="968312" y="4785947"/>
              <a:ext cx="573946" cy="274194"/>
              <a:chOff x="4186345" y="-863385"/>
              <a:chExt cx="1807247" cy="863385"/>
            </a:xfrm>
            <a:solidFill>
              <a:schemeClr val="bg1"/>
            </a:solidFill>
          </p:grpSpPr>
          <p:sp>
            <p:nvSpPr>
              <p:cNvPr id="15" name="Freeform 14">
                <a:extLst>
                  <a:ext uri="{FF2B5EF4-FFF2-40B4-BE49-F238E27FC236}">
                    <a16:creationId xmlns:a16="http://schemas.microsoft.com/office/drawing/2014/main" id="{8D10201B-1130-D545-BD34-F49FA9C1875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CDFC3E64-665B-E844-8531-2E298D8847C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E868AC2D-A54E-5C4B-BD71-CE4B0EDE4D58}"/>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E4754358-983A-6748-B9DD-48AC0F0224FB}"/>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5E28F694-FC6D-E243-9B03-216D8255018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8" name="Group 7">
            <a:extLst>
              <a:ext uri="{FF2B5EF4-FFF2-40B4-BE49-F238E27FC236}">
                <a16:creationId xmlns:a16="http://schemas.microsoft.com/office/drawing/2014/main" id="{2A6C00FE-6D22-3ABD-EB90-51C37C07FF76}"/>
              </a:ext>
            </a:extLst>
          </p:cNvPr>
          <p:cNvGrpSpPr/>
          <p:nvPr userDrawn="1"/>
        </p:nvGrpSpPr>
        <p:grpSpPr>
          <a:xfrm>
            <a:off x="536418" y="4785947"/>
            <a:ext cx="1005840" cy="274194"/>
            <a:chOff x="536418" y="4785947"/>
            <a:chExt cx="1005840" cy="274194"/>
          </a:xfrm>
        </p:grpSpPr>
        <p:grpSp>
          <p:nvGrpSpPr>
            <p:cNvPr id="10" name="Group 9">
              <a:extLst>
                <a:ext uri="{FF2B5EF4-FFF2-40B4-BE49-F238E27FC236}">
                  <a16:creationId xmlns:a16="http://schemas.microsoft.com/office/drawing/2014/main" id="{516651F6-C5AB-E6A3-58E7-FD9F2D17FD7F}"/>
                </a:ext>
              </a:extLst>
            </p:cNvPr>
            <p:cNvGrpSpPr/>
            <p:nvPr/>
          </p:nvGrpSpPr>
          <p:grpSpPr>
            <a:xfrm>
              <a:off x="536418" y="4930673"/>
              <a:ext cx="386220" cy="86649"/>
              <a:chOff x="2826390" y="-407669"/>
              <a:chExt cx="1216132" cy="272841"/>
            </a:xfrm>
            <a:solidFill>
              <a:schemeClr val="bg2"/>
            </a:solidFill>
          </p:grpSpPr>
          <p:sp>
            <p:nvSpPr>
              <p:cNvPr id="31" name="Freeform 19">
                <a:extLst>
                  <a:ext uri="{FF2B5EF4-FFF2-40B4-BE49-F238E27FC236}">
                    <a16:creationId xmlns:a16="http://schemas.microsoft.com/office/drawing/2014/main" id="{81019913-9670-D63D-32BB-3CFB41F2F69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2" name="Freeform 20">
                <a:extLst>
                  <a:ext uri="{FF2B5EF4-FFF2-40B4-BE49-F238E27FC236}">
                    <a16:creationId xmlns:a16="http://schemas.microsoft.com/office/drawing/2014/main" id="{D71F9B8C-D7A1-D19C-3091-47E860BD75D0}"/>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3" name="Freeform 21">
                <a:extLst>
                  <a:ext uri="{FF2B5EF4-FFF2-40B4-BE49-F238E27FC236}">
                    <a16:creationId xmlns:a16="http://schemas.microsoft.com/office/drawing/2014/main" id="{4838CEE9-9B7E-37A4-EE59-FF0B36F211A9}"/>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4" name="Freeform 22">
                <a:extLst>
                  <a:ext uri="{FF2B5EF4-FFF2-40B4-BE49-F238E27FC236}">
                    <a16:creationId xmlns:a16="http://schemas.microsoft.com/office/drawing/2014/main" id="{F2C1574E-6A9B-A2A9-2F1B-D42672FCA072}"/>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5" name="Freeform 23">
                <a:extLst>
                  <a:ext uri="{FF2B5EF4-FFF2-40B4-BE49-F238E27FC236}">
                    <a16:creationId xmlns:a16="http://schemas.microsoft.com/office/drawing/2014/main" id="{43292B58-1268-B862-6B61-D60FCDBF325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5" name="Group 24">
              <a:extLst>
                <a:ext uri="{FF2B5EF4-FFF2-40B4-BE49-F238E27FC236}">
                  <a16:creationId xmlns:a16="http://schemas.microsoft.com/office/drawing/2014/main" id="{0CA932F1-B8C8-A95F-11A0-DDDF72AF7CD6}"/>
                </a:ext>
              </a:extLst>
            </p:cNvPr>
            <p:cNvGrpSpPr/>
            <p:nvPr/>
          </p:nvGrpSpPr>
          <p:grpSpPr>
            <a:xfrm>
              <a:off x="968312" y="4785947"/>
              <a:ext cx="573946" cy="274194"/>
              <a:chOff x="4186345" y="-863385"/>
              <a:chExt cx="1807247" cy="863385"/>
            </a:xfrm>
            <a:solidFill>
              <a:schemeClr val="bg1"/>
            </a:solidFill>
          </p:grpSpPr>
          <p:sp>
            <p:nvSpPr>
              <p:cNvPr id="26" name="Freeform 14">
                <a:extLst>
                  <a:ext uri="{FF2B5EF4-FFF2-40B4-BE49-F238E27FC236}">
                    <a16:creationId xmlns:a16="http://schemas.microsoft.com/office/drawing/2014/main" id="{240242C2-7E66-259C-DB76-44EBC84439F0}"/>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7" name="Freeform 15">
                <a:extLst>
                  <a:ext uri="{FF2B5EF4-FFF2-40B4-BE49-F238E27FC236}">
                    <a16:creationId xmlns:a16="http://schemas.microsoft.com/office/drawing/2014/main" id="{F8288300-21DF-39D5-D560-90EDBAF81DD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8" name="Freeform 16">
                <a:extLst>
                  <a:ext uri="{FF2B5EF4-FFF2-40B4-BE49-F238E27FC236}">
                    <a16:creationId xmlns:a16="http://schemas.microsoft.com/office/drawing/2014/main" id="{8D7DE524-04C1-2C60-C189-579E1D7863E0}"/>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9" name="Freeform 17">
                <a:extLst>
                  <a:ext uri="{FF2B5EF4-FFF2-40B4-BE49-F238E27FC236}">
                    <a16:creationId xmlns:a16="http://schemas.microsoft.com/office/drawing/2014/main" id="{C5CF348F-DAC3-B497-0BC8-75240538DF2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0" name="Freeform 18">
                <a:extLst>
                  <a:ext uri="{FF2B5EF4-FFF2-40B4-BE49-F238E27FC236}">
                    <a16:creationId xmlns:a16="http://schemas.microsoft.com/office/drawing/2014/main" id="{AACEA95C-E316-AFC3-13C6-A125573D0B7A}"/>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6" name="Rectangle 4">
            <a:extLst>
              <a:ext uri="{FF2B5EF4-FFF2-40B4-BE49-F238E27FC236}">
                <a16:creationId xmlns:a16="http://schemas.microsoft.com/office/drawing/2014/main" id="{100ECE74-B0EA-1445-D4CE-F6EE933E48CB}"/>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37" name="Title Placeholder 5">
            <a:extLst>
              <a:ext uri="{FF2B5EF4-FFF2-40B4-BE49-F238E27FC236}">
                <a16:creationId xmlns:a16="http://schemas.microsoft.com/office/drawing/2014/main" id="{F134BAC9-A8CB-8A6D-0E47-4BA6C4B0658D}"/>
              </a:ext>
            </a:extLst>
          </p:cNvPr>
          <p:cNvSpPr>
            <a:spLocks noGrp="1"/>
          </p:cNvSpPr>
          <p:nvPr>
            <p:ph type="title"/>
          </p:nvPr>
        </p:nvSpPr>
        <p:spPr bwMode="auto">
          <a:xfrm>
            <a:off x="41871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2800" kern="1200" dirty="0">
                <a:solidFill>
                  <a:schemeClr val="bg1"/>
                </a:solidFill>
                <a:latin typeface="+mj-lt"/>
                <a:ea typeface="ＭＳ Ｐゴシック" charset="0"/>
                <a:cs typeface="Tipo de letra del sistema Fina" charset="0"/>
              </a:defRPr>
            </a:lvl1pPr>
          </a:lstStyle>
          <a:p>
            <a:pPr lvl="0"/>
            <a:r>
              <a:rPr lang="en-GB"/>
              <a:t>Click to edit Master title style</a:t>
            </a:r>
            <a:endParaRPr lang="en-GB" dirty="0"/>
          </a:p>
        </p:txBody>
      </p:sp>
      <p:sp>
        <p:nvSpPr>
          <p:cNvPr id="3" name="Footer Placeholder 2">
            <a:extLst>
              <a:ext uri="{FF2B5EF4-FFF2-40B4-BE49-F238E27FC236}">
                <a16:creationId xmlns:a16="http://schemas.microsoft.com/office/drawing/2014/main" id="{2357A2DA-354B-2EE8-3F39-082F81DFA80E}"/>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4134083192"/>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hank You">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5D2FDE-D093-1F25-7F06-8380FA8DE085}"/>
              </a:ext>
            </a:extLst>
          </p:cNvPr>
          <p:cNvPicPr>
            <a:picLocks noChangeAspect="1"/>
          </p:cNvPicPr>
          <p:nvPr/>
        </p:nvPicPr>
        <p:blipFill>
          <a:blip r:embed="rId2"/>
          <a:srcRect/>
          <a:stretch/>
        </p:blipFill>
        <p:spPr>
          <a:xfrm>
            <a:off x="0" y="0"/>
            <a:ext cx="9144000" cy="5143500"/>
          </a:xfrm>
          <a:prstGeom prst="rect">
            <a:avLst/>
          </a:prstGeom>
        </p:spPr>
      </p:pic>
      <p:grpSp>
        <p:nvGrpSpPr>
          <p:cNvPr id="47" name="Group 46">
            <a:extLst>
              <a:ext uri="{FF2B5EF4-FFF2-40B4-BE49-F238E27FC236}">
                <a16:creationId xmlns:a16="http://schemas.microsoft.com/office/drawing/2014/main" id="{BBAF4DFC-168F-B447-90E7-36F1786002FC}"/>
              </a:ext>
            </a:extLst>
          </p:cNvPr>
          <p:cNvGrpSpPr/>
          <p:nvPr/>
        </p:nvGrpSpPr>
        <p:grpSpPr>
          <a:xfrm>
            <a:off x="536418" y="4785947"/>
            <a:ext cx="1005840" cy="274194"/>
            <a:chOff x="536418" y="4785947"/>
            <a:chExt cx="1005840" cy="274194"/>
          </a:xfrm>
        </p:grpSpPr>
        <p:grpSp>
          <p:nvGrpSpPr>
            <p:cNvPr id="48" name="Group 47">
              <a:extLst>
                <a:ext uri="{FF2B5EF4-FFF2-40B4-BE49-F238E27FC236}">
                  <a16:creationId xmlns:a16="http://schemas.microsoft.com/office/drawing/2014/main" id="{10C36C89-2BAB-F249-BA2C-C95F9E3A6B32}"/>
                </a:ext>
              </a:extLst>
            </p:cNvPr>
            <p:cNvGrpSpPr/>
            <p:nvPr/>
          </p:nvGrpSpPr>
          <p:grpSpPr>
            <a:xfrm>
              <a:off x="536418" y="4930673"/>
              <a:ext cx="386220" cy="86649"/>
              <a:chOff x="2826390" y="-407669"/>
              <a:chExt cx="1216132" cy="272841"/>
            </a:xfrm>
            <a:solidFill>
              <a:schemeClr val="bg2"/>
            </a:solidFill>
          </p:grpSpPr>
          <p:sp>
            <p:nvSpPr>
              <p:cNvPr id="55" name="Freeform 54">
                <a:extLst>
                  <a:ext uri="{FF2B5EF4-FFF2-40B4-BE49-F238E27FC236}">
                    <a16:creationId xmlns:a16="http://schemas.microsoft.com/office/drawing/2014/main" id="{FA0D7B8C-09C5-E641-9E50-95C9B141D76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9E67653A-79A9-E54F-86DE-A291F699080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D228CE53-C814-274F-B646-711F5867207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3DC8B629-8B5C-0849-B222-21D6371992E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728BFA1F-93AC-134A-8F53-E0EA06CFFAE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49" name="Group 48">
              <a:extLst>
                <a:ext uri="{FF2B5EF4-FFF2-40B4-BE49-F238E27FC236}">
                  <a16:creationId xmlns:a16="http://schemas.microsoft.com/office/drawing/2014/main" id="{9A3CD6CA-B5B5-3244-9519-A56398875F19}"/>
                </a:ext>
              </a:extLst>
            </p:cNvPr>
            <p:cNvGrpSpPr/>
            <p:nvPr/>
          </p:nvGrpSpPr>
          <p:grpSpPr>
            <a:xfrm>
              <a:off x="968312" y="4785947"/>
              <a:ext cx="573946" cy="274194"/>
              <a:chOff x="4186345" y="-863385"/>
              <a:chExt cx="1807247" cy="863385"/>
            </a:xfrm>
            <a:solidFill>
              <a:schemeClr val="accent1"/>
            </a:solidFill>
          </p:grpSpPr>
          <p:sp>
            <p:nvSpPr>
              <p:cNvPr id="50" name="Freeform 49">
                <a:extLst>
                  <a:ext uri="{FF2B5EF4-FFF2-40B4-BE49-F238E27FC236}">
                    <a16:creationId xmlns:a16="http://schemas.microsoft.com/office/drawing/2014/main" id="{20EE3B4A-4F5F-774E-8961-8DD38BCE802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206E0E2D-0731-BE45-A0B6-92911AF74C3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11EF6B01-E6C6-6442-A3AC-192D7DAD3EC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5CA21DE5-A20C-CA49-B7B0-12215AD22E42}"/>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9B01FE26-C35D-D14F-A071-DFD34F7B04A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10" name="Graphic 9">
            <a:extLst>
              <a:ext uri="{FF2B5EF4-FFF2-40B4-BE49-F238E27FC236}">
                <a16:creationId xmlns:a16="http://schemas.microsoft.com/office/drawing/2014/main" id="{54B8AABE-ECCD-CE4E-9D51-DE65BBE2A4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5" name="Title 1">
            <a:extLst>
              <a:ext uri="{FF2B5EF4-FFF2-40B4-BE49-F238E27FC236}">
                <a16:creationId xmlns:a16="http://schemas.microsoft.com/office/drawing/2014/main" id="{92221F4C-4D30-B24D-A195-02E62C15F698}"/>
              </a:ext>
            </a:extLst>
          </p:cNvPr>
          <p:cNvSpPr txBox="1">
            <a:spLocks/>
          </p:cNvSpPr>
          <p:nvPr/>
        </p:nvSpPr>
        <p:spPr bwMode="white">
          <a:xfrm>
            <a:off x="456049" y="1910363"/>
            <a:ext cx="2821843" cy="1322774"/>
          </a:xfrm>
          <a:prstGeom prst="rect">
            <a:avLst/>
          </a:prstGeom>
          <a:noFill/>
          <a:ln>
            <a:noFill/>
          </a:ln>
          <a:effectLst>
            <a:softEdge rad="635000"/>
          </a:effectLst>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marL="6251" indent="-6251" algn="l" defTabSz="914400" rtl="0" eaLnBrk="0" fontAlgn="base" latinLnBrk="0" hangingPunct="0">
              <a:lnSpc>
                <a:spcPct val="90000"/>
              </a:lnSpc>
              <a:spcBef>
                <a:spcPct val="0"/>
              </a:spcBef>
              <a:spcAft>
                <a:spcPct val="0"/>
              </a:spcAft>
              <a:defRPr lang="en-US" sz="3200" b="0" i="0" u="none" kern="1200" dirty="0">
                <a:solidFill>
                  <a:schemeClr val="bg2"/>
                </a:solidFill>
                <a:latin typeface="CiscoSansTT Light" panose="020B0503020201020303" pitchFamily="34" charset="0"/>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6251" marR="0" lvl="0" indent="-6251" defTabSz="914400" rtl="0" eaLnBrk="0" fontAlgn="base" latinLnBrk="0" hangingPunct="0">
              <a:lnSpc>
                <a:spcPct val="90000"/>
              </a:lnSpc>
              <a:spcBef>
                <a:spcPct val="0"/>
              </a:spcBef>
              <a:spcAft>
                <a:spcPct val="0"/>
              </a:spcAft>
              <a:buClrTx/>
              <a:buSzTx/>
              <a:buFontTx/>
              <a:buNone/>
              <a:tabLst/>
              <a:defRPr/>
            </a:pPr>
            <a:r>
              <a:rPr kumimoji="0" lang="en-US" sz="4000" b="0" i="0" u="none" strike="noStrike" kern="1200" cap="none" spc="0" normalizeH="0" baseline="0" noProof="0" dirty="0">
                <a:ln>
                  <a:noFill/>
                </a:ln>
                <a:solidFill>
                  <a:schemeClr val="bg2"/>
                </a:solidFill>
                <a:effectLst/>
                <a:uLnTx/>
                <a:uFillTx/>
                <a:latin typeface="+mj-lt"/>
                <a:ea typeface="ＭＳ Ｐゴシック" charset="0"/>
                <a:cs typeface="CiscoSansTT Light" panose="020B0503020201020303" pitchFamily="34" charset="0"/>
              </a:rPr>
              <a:t>Thank you</a:t>
            </a:r>
          </a:p>
        </p:txBody>
      </p:sp>
      <p:pic>
        <p:nvPicPr>
          <p:cNvPr id="2" name="Picture 1">
            <a:extLst>
              <a:ext uri="{FF2B5EF4-FFF2-40B4-BE49-F238E27FC236}">
                <a16:creationId xmlns:a16="http://schemas.microsoft.com/office/drawing/2014/main" id="{20477223-AFBE-6924-9E02-0F82FB346884}"/>
              </a:ext>
            </a:extLst>
          </p:cNvPr>
          <p:cNvPicPr>
            <a:picLocks noChangeAspect="1"/>
          </p:cNvPicPr>
          <p:nvPr userDrawn="1"/>
        </p:nvPicPr>
        <p:blipFill>
          <a:blip r:embed="rId2"/>
          <a:srcRect/>
          <a:stretch/>
        </p:blipFill>
        <p:spPr>
          <a:xfrm>
            <a:off x="0" y="0"/>
            <a:ext cx="9144000" cy="5143500"/>
          </a:xfrm>
          <a:prstGeom prst="rect">
            <a:avLst/>
          </a:prstGeom>
        </p:spPr>
      </p:pic>
      <p:grpSp>
        <p:nvGrpSpPr>
          <p:cNvPr id="4" name="Group 3">
            <a:extLst>
              <a:ext uri="{FF2B5EF4-FFF2-40B4-BE49-F238E27FC236}">
                <a16:creationId xmlns:a16="http://schemas.microsoft.com/office/drawing/2014/main" id="{D1869DD6-2809-378A-ED50-EB871395ECBD}"/>
              </a:ext>
            </a:extLst>
          </p:cNvPr>
          <p:cNvGrpSpPr/>
          <p:nvPr userDrawn="1"/>
        </p:nvGrpSpPr>
        <p:grpSpPr>
          <a:xfrm>
            <a:off x="536418" y="4785947"/>
            <a:ext cx="1005840" cy="274194"/>
            <a:chOff x="536418" y="4785947"/>
            <a:chExt cx="1005840" cy="274194"/>
          </a:xfrm>
        </p:grpSpPr>
        <p:grpSp>
          <p:nvGrpSpPr>
            <p:cNvPr id="5" name="Group 4">
              <a:extLst>
                <a:ext uri="{FF2B5EF4-FFF2-40B4-BE49-F238E27FC236}">
                  <a16:creationId xmlns:a16="http://schemas.microsoft.com/office/drawing/2014/main" id="{8471D8E7-FD25-61D2-643B-1AB7B91D7A61}"/>
                </a:ext>
              </a:extLst>
            </p:cNvPr>
            <p:cNvGrpSpPr/>
            <p:nvPr/>
          </p:nvGrpSpPr>
          <p:grpSpPr>
            <a:xfrm>
              <a:off x="536418" y="4930673"/>
              <a:ext cx="386220" cy="86649"/>
              <a:chOff x="2826390" y="-407669"/>
              <a:chExt cx="1216132" cy="272841"/>
            </a:xfrm>
            <a:solidFill>
              <a:schemeClr val="bg2"/>
            </a:solidFill>
          </p:grpSpPr>
          <p:sp>
            <p:nvSpPr>
              <p:cNvPr id="13" name="Freeform 54">
                <a:extLst>
                  <a:ext uri="{FF2B5EF4-FFF2-40B4-BE49-F238E27FC236}">
                    <a16:creationId xmlns:a16="http://schemas.microsoft.com/office/drawing/2014/main" id="{BF8F7462-E897-E7AB-66C4-C7052EE043C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14" name="Freeform 55">
                <a:extLst>
                  <a:ext uri="{FF2B5EF4-FFF2-40B4-BE49-F238E27FC236}">
                    <a16:creationId xmlns:a16="http://schemas.microsoft.com/office/drawing/2014/main" id="{74CED49D-A361-368E-9F50-B67339D0950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16" name="Freeform 56">
                <a:extLst>
                  <a:ext uri="{FF2B5EF4-FFF2-40B4-BE49-F238E27FC236}">
                    <a16:creationId xmlns:a16="http://schemas.microsoft.com/office/drawing/2014/main" id="{6936BFB5-4D0B-C56A-6204-AB066DF847E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18" name="Freeform 57">
                <a:extLst>
                  <a:ext uri="{FF2B5EF4-FFF2-40B4-BE49-F238E27FC236}">
                    <a16:creationId xmlns:a16="http://schemas.microsoft.com/office/drawing/2014/main" id="{2A93BA71-7C3A-E34E-3E23-151886D503D1}"/>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19" name="Freeform 58">
                <a:extLst>
                  <a:ext uri="{FF2B5EF4-FFF2-40B4-BE49-F238E27FC236}">
                    <a16:creationId xmlns:a16="http://schemas.microsoft.com/office/drawing/2014/main" id="{5BF97A98-781B-A9E0-6F84-7E752A99F16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14506F45-812B-D43D-A714-FAA5530B321B}"/>
                </a:ext>
              </a:extLst>
            </p:cNvPr>
            <p:cNvGrpSpPr/>
            <p:nvPr/>
          </p:nvGrpSpPr>
          <p:grpSpPr>
            <a:xfrm>
              <a:off x="968312" y="4785947"/>
              <a:ext cx="573946" cy="274194"/>
              <a:chOff x="4186345" y="-863385"/>
              <a:chExt cx="1807247" cy="863385"/>
            </a:xfrm>
            <a:solidFill>
              <a:schemeClr val="accent1"/>
            </a:solidFill>
          </p:grpSpPr>
          <p:sp>
            <p:nvSpPr>
              <p:cNvPr id="7" name="Freeform 49">
                <a:extLst>
                  <a:ext uri="{FF2B5EF4-FFF2-40B4-BE49-F238E27FC236}">
                    <a16:creationId xmlns:a16="http://schemas.microsoft.com/office/drawing/2014/main" id="{32264AE1-BCD8-369A-DCBF-0E14B2172045}"/>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50">
                <a:extLst>
                  <a:ext uri="{FF2B5EF4-FFF2-40B4-BE49-F238E27FC236}">
                    <a16:creationId xmlns:a16="http://schemas.microsoft.com/office/drawing/2014/main" id="{274DC22A-8B4D-D335-1174-608845C6AE77}"/>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9" name="Freeform 51">
                <a:extLst>
                  <a:ext uri="{FF2B5EF4-FFF2-40B4-BE49-F238E27FC236}">
                    <a16:creationId xmlns:a16="http://schemas.microsoft.com/office/drawing/2014/main" id="{2CD89B5E-D47B-0409-4476-CD99B4EBD5C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1" name="Freeform 52">
                <a:extLst>
                  <a:ext uri="{FF2B5EF4-FFF2-40B4-BE49-F238E27FC236}">
                    <a16:creationId xmlns:a16="http://schemas.microsoft.com/office/drawing/2014/main" id="{9C4F424B-3E1C-AED4-0579-D650AB6FD3B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2" name="Freeform 53">
                <a:extLst>
                  <a:ext uri="{FF2B5EF4-FFF2-40B4-BE49-F238E27FC236}">
                    <a16:creationId xmlns:a16="http://schemas.microsoft.com/office/drawing/2014/main" id="{FD77A3B2-52F6-43E0-018F-504306CCD945}"/>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20" name="Graphic 19">
            <a:extLst>
              <a:ext uri="{FF2B5EF4-FFF2-40B4-BE49-F238E27FC236}">
                <a16:creationId xmlns:a16="http://schemas.microsoft.com/office/drawing/2014/main" id="{9A273F56-07C3-A733-123E-A4F19A16787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21" name="Title 1">
            <a:extLst>
              <a:ext uri="{FF2B5EF4-FFF2-40B4-BE49-F238E27FC236}">
                <a16:creationId xmlns:a16="http://schemas.microsoft.com/office/drawing/2014/main" id="{C487C5FD-D0D9-1CDE-A1CC-944F66D79C35}"/>
              </a:ext>
            </a:extLst>
          </p:cNvPr>
          <p:cNvSpPr txBox="1">
            <a:spLocks/>
          </p:cNvSpPr>
          <p:nvPr userDrawn="1"/>
        </p:nvSpPr>
        <p:spPr bwMode="white">
          <a:xfrm>
            <a:off x="456049" y="1910363"/>
            <a:ext cx="2821843" cy="1322774"/>
          </a:xfrm>
          <a:prstGeom prst="rect">
            <a:avLst/>
          </a:prstGeom>
          <a:noFill/>
          <a:ln>
            <a:noFill/>
          </a:ln>
          <a:effectLst>
            <a:softEdge rad="635000"/>
          </a:effectLst>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marL="6251" indent="-6251" algn="l" defTabSz="914400" rtl="0" eaLnBrk="0" fontAlgn="base" latinLnBrk="0" hangingPunct="0">
              <a:lnSpc>
                <a:spcPct val="90000"/>
              </a:lnSpc>
              <a:spcBef>
                <a:spcPct val="0"/>
              </a:spcBef>
              <a:spcAft>
                <a:spcPct val="0"/>
              </a:spcAft>
              <a:defRPr lang="en-US" sz="3200" b="0" i="0" u="none" kern="1200" dirty="0">
                <a:solidFill>
                  <a:schemeClr val="bg2"/>
                </a:solidFill>
                <a:latin typeface="CiscoSansTT Light" panose="020B0503020201020303" pitchFamily="34" charset="0"/>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6251" marR="0" lvl="0" indent="-6251" defTabSz="914400" rtl="0" eaLnBrk="0" fontAlgn="base" latinLnBrk="0" hangingPunct="0">
              <a:lnSpc>
                <a:spcPct val="90000"/>
              </a:lnSpc>
              <a:spcBef>
                <a:spcPct val="0"/>
              </a:spcBef>
              <a:spcAft>
                <a:spcPct val="0"/>
              </a:spcAft>
              <a:buClrTx/>
              <a:buSzTx/>
              <a:buFontTx/>
              <a:buNone/>
              <a:tabLst/>
              <a:defRPr/>
            </a:pPr>
            <a:r>
              <a:rPr kumimoji="0" lang="en-US" sz="4000" b="0" i="0" u="none" strike="noStrike" kern="1200" cap="none" spc="0" normalizeH="0" baseline="0" noProof="0" dirty="0">
                <a:ln>
                  <a:noFill/>
                </a:ln>
                <a:solidFill>
                  <a:schemeClr val="bg2"/>
                </a:solidFill>
                <a:effectLst/>
                <a:uLnTx/>
                <a:uFillTx/>
                <a:latin typeface="+mj-lt"/>
                <a:ea typeface="ＭＳ Ｐゴシック" charset="0"/>
                <a:cs typeface="CiscoSansTT Light" panose="020B0503020201020303" pitchFamily="34" charset="0"/>
              </a:rPr>
              <a:t>Thank you</a:t>
            </a:r>
          </a:p>
        </p:txBody>
      </p:sp>
    </p:spTree>
    <p:extLst>
      <p:ext uri="{BB962C8B-B14F-4D97-AF65-F5344CB8AC3E}">
        <p14:creationId xmlns:p14="http://schemas.microsoft.com/office/powerpoint/2010/main" val="1540136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ng Title Slide 2">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E68188-251A-57D8-416B-BB03E9CD7800}"/>
              </a:ext>
            </a:extLst>
          </p:cNvPr>
          <p:cNvPicPr>
            <a:picLocks noChangeAspect="1"/>
          </p:cNvPicPr>
          <p:nvPr userDrawn="1"/>
        </p:nvPicPr>
        <p:blipFill>
          <a:blip r:embed="rId2"/>
          <a:srcRect/>
          <a:stretch/>
        </p:blipFill>
        <p:spPr>
          <a:xfrm>
            <a:off x="0" y="-1"/>
            <a:ext cx="9144000" cy="5143500"/>
          </a:xfrm>
          <a:prstGeom prst="rect">
            <a:avLst/>
          </a:prstGeom>
        </p:spPr>
      </p:pic>
      <p:pic>
        <p:nvPicPr>
          <p:cNvPr id="3" name="Picture 2">
            <a:extLst>
              <a:ext uri="{FF2B5EF4-FFF2-40B4-BE49-F238E27FC236}">
                <a16:creationId xmlns:a16="http://schemas.microsoft.com/office/drawing/2014/main" id="{52AB47DF-14B5-C2C8-7001-C1DE0BD2BAB1}"/>
              </a:ext>
            </a:extLst>
          </p:cNvPr>
          <p:cNvPicPr>
            <a:picLocks noChangeAspect="1"/>
          </p:cNvPicPr>
          <p:nvPr/>
        </p:nvPicPr>
        <p:blipFill>
          <a:blip r:embed="rId2"/>
          <a:srcRect/>
          <a:stretch/>
        </p:blipFill>
        <p:spPr>
          <a:xfrm>
            <a:off x="0" y="-1"/>
            <a:ext cx="9144000" cy="5143500"/>
          </a:xfrm>
          <a:prstGeom prst="rect">
            <a:avLst/>
          </a:prstGeom>
        </p:spPr>
      </p:pic>
      <p:pic>
        <p:nvPicPr>
          <p:cNvPr id="13" name="Graphic 12">
            <a:extLst>
              <a:ext uri="{FF2B5EF4-FFF2-40B4-BE49-F238E27FC236}">
                <a16:creationId xmlns:a16="http://schemas.microsoft.com/office/drawing/2014/main" id="{18A2DD9A-A615-7C47-9E5C-5844D47E31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6" name="Subtitle 2"/>
          <p:cNvSpPr>
            <a:spLocks noGrp="1"/>
          </p:cNvSpPr>
          <p:nvPr>
            <p:ph type="subTitle" idx="1" hasCustomPrompt="1"/>
          </p:nvPr>
        </p:nvSpPr>
        <p:spPr>
          <a:xfrm>
            <a:off x="446359" y="3561007"/>
            <a:ext cx="6545159" cy="554375"/>
          </a:xfrm>
          <a:prstGeom prst="rect">
            <a:avLst/>
          </a:prstGeom>
        </p:spPr>
        <p:txBody>
          <a:bodyPr lIns="91420" tIns="45710" rIns="91420" bIns="45710" anchor="b" anchorCtr="0">
            <a:noAutofit/>
          </a:bodyPr>
          <a:lstStyle>
            <a:lvl1pPr marL="0" indent="0" algn="l">
              <a:spcBef>
                <a:spcPts val="0"/>
              </a:spcBef>
              <a:buNone/>
              <a:defRPr sz="1600" b="0" i="0">
                <a:solidFill>
                  <a:schemeClr val="bg2"/>
                </a:solidFill>
                <a:latin typeface="+mn-lt"/>
                <a:cs typeface="CiscoSansTT Light" panose="020B0503020201020303" pitchFamily="34" charset="0"/>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Presenter Name and Title</a:t>
            </a:r>
          </a:p>
          <a:p>
            <a:pPr marL="0" marR="0" lvl="0" indent="0" algn="l" defTabSz="684213" rtl="0" eaLnBrk="1" fontAlgn="base" latinLnBrk="0" hangingPunct="1">
              <a:lnSpc>
                <a:spcPct val="95000"/>
              </a:lnSpc>
              <a:spcBef>
                <a:spcPts val="0"/>
              </a:spcBef>
              <a:spcAft>
                <a:spcPct val="0"/>
              </a:spcAft>
              <a:buClr>
                <a:schemeClr val="tx2"/>
              </a:buClr>
              <a:buSzPct val="90000"/>
              <a:buFont typeface="Arial" charset="0"/>
              <a:buNone/>
              <a:tabLst/>
              <a:defRPr/>
            </a:pPr>
            <a:r>
              <a:rPr lang="en-US" dirty="0"/>
              <a:t>@</a:t>
            </a:r>
            <a:r>
              <a:rPr lang="en-US" dirty="0" err="1"/>
              <a:t>Twitter_handle</a:t>
            </a:r>
            <a:endParaRPr lang="en-US" dirty="0"/>
          </a:p>
        </p:txBody>
      </p:sp>
      <p:sp>
        <p:nvSpPr>
          <p:cNvPr id="19" name="Text Placeholder 2"/>
          <p:cNvSpPr>
            <a:spLocks noGrp="1"/>
          </p:cNvSpPr>
          <p:nvPr>
            <p:ph type="body" sz="quarter" idx="13" hasCustomPrompt="1"/>
          </p:nvPr>
        </p:nvSpPr>
        <p:spPr>
          <a:xfrm>
            <a:off x="446359" y="2798236"/>
            <a:ext cx="6545160" cy="380393"/>
          </a:xfrm>
          <a:prstGeom prst="rect">
            <a:avLst/>
          </a:prstGeom>
        </p:spPr>
        <p:txBody>
          <a:bodyPr lIns="91420" tIns="45710" rIns="91420" bIns="45710"/>
          <a:lstStyle>
            <a:lvl1pPr marL="0" indent="0">
              <a:spcBef>
                <a:spcPts val="0"/>
              </a:spcBef>
              <a:buFont typeface="Arial" panose="020B0604020202020204" pitchFamily="34" charset="0"/>
              <a:buNone/>
              <a:defRPr lang="en-GB" sz="2000" b="0" i="0" kern="1200" baseline="0" dirty="0">
                <a:solidFill>
                  <a:schemeClr val="bg2"/>
                </a:solidFill>
                <a:latin typeface="+mj-lt"/>
                <a:ea typeface="ＭＳ Ｐゴシック" charset="0"/>
                <a:cs typeface="CiscoSansTT Light" panose="020B0503020201020303" pitchFamily="34" charset="0"/>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2" y="2220302"/>
            <a:ext cx="6565755" cy="644730"/>
          </a:xfrm>
          <a:prstGeom prst="rect">
            <a:avLst/>
          </a:prstGeom>
        </p:spPr>
        <p:txBody>
          <a:bodyPr anchor="b"/>
          <a:lstStyle>
            <a:lvl1pPr marL="0" indent="0" algn="l">
              <a:lnSpc>
                <a:spcPct val="90000"/>
              </a:lnSpc>
              <a:buFont typeface="Arial" panose="020B0604020202020204" pitchFamily="34" charset="0"/>
              <a:buNone/>
              <a:defRPr lang="en-US" sz="2800" b="0" i="0" u="none" kern="1200" spc="0" baseline="0" dirty="0">
                <a:solidFill>
                  <a:schemeClr val="bg2"/>
                </a:solidFill>
                <a:latin typeface="+mj-lt"/>
                <a:ea typeface="CiscoSansTT Light" panose="020B0503020201020303" pitchFamily="34" charset="0"/>
                <a:cs typeface="CiscoSansTT Light" panose="020B0503020201020303" pitchFamily="34" charset="0"/>
              </a:defRPr>
            </a:lvl1pPr>
          </a:lstStyle>
          <a:p>
            <a:r>
              <a:rPr lang="en-GB" dirty="0"/>
              <a:t>Long Presentation Title</a:t>
            </a:r>
            <a:endParaRPr lang="en-US" dirty="0"/>
          </a:p>
        </p:txBody>
      </p:sp>
      <p:grpSp>
        <p:nvGrpSpPr>
          <p:cNvPr id="58" name="Group 57">
            <a:extLst>
              <a:ext uri="{FF2B5EF4-FFF2-40B4-BE49-F238E27FC236}">
                <a16:creationId xmlns:a16="http://schemas.microsoft.com/office/drawing/2014/main" id="{FA4585B8-57BA-A344-A031-6990FC22C418}"/>
              </a:ext>
            </a:extLst>
          </p:cNvPr>
          <p:cNvGrpSpPr/>
          <p:nvPr/>
        </p:nvGrpSpPr>
        <p:grpSpPr>
          <a:xfrm>
            <a:off x="536418" y="4785947"/>
            <a:ext cx="1005840" cy="274194"/>
            <a:chOff x="536418" y="4785947"/>
            <a:chExt cx="1005840" cy="274194"/>
          </a:xfrm>
          <a:solidFill>
            <a:schemeClr val="bg2"/>
          </a:solidFill>
        </p:grpSpPr>
        <p:grpSp>
          <p:nvGrpSpPr>
            <p:cNvPr id="59" name="Group 58">
              <a:extLst>
                <a:ext uri="{FF2B5EF4-FFF2-40B4-BE49-F238E27FC236}">
                  <a16:creationId xmlns:a16="http://schemas.microsoft.com/office/drawing/2014/main" id="{9701828D-3268-974B-AC00-6487A966540A}"/>
                </a:ext>
              </a:extLst>
            </p:cNvPr>
            <p:cNvGrpSpPr/>
            <p:nvPr/>
          </p:nvGrpSpPr>
          <p:grpSpPr>
            <a:xfrm>
              <a:off x="536418" y="4930673"/>
              <a:ext cx="386220" cy="86649"/>
              <a:chOff x="2826390" y="-407669"/>
              <a:chExt cx="1216132" cy="272841"/>
            </a:xfrm>
            <a:grpFill/>
          </p:grpSpPr>
          <p:sp>
            <p:nvSpPr>
              <p:cNvPr id="66" name="Freeform 65">
                <a:extLst>
                  <a:ext uri="{FF2B5EF4-FFF2-40B4-BE49-F238E27FC236}">
                    <a16:creationId xmlns:a16="http://schemas.microsoft.com/office/drawing/2014/main" id="{0827FA49-FF3F-E748-90A2-E296F248312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5252A8F9-6F7A-DC42-A65D-99EC4AAFE09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534D740F-47B0-634E-9B21-4400BD3021E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B384EDB9-F6AA-B14D-A31C-94E979128B5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255DEF55-4F3A-CF43-AF67-F8ED5DEC7E5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0" name="Group 59">
              <a:extLst>
                <a:ext uri="{FF2B5EF4-FFF2-40B4-BE49-F238E27FC236}">
                  <a16:creationId xmlns:a16="http://schemas.microsoft.com/office/drawing/2014/main" id="{877954AA-5236-994A-B453-9931DE50BFFA}"/>
                </a:ext>
              </a:extLst>
            </p:cNvPr>
            <p:cNvGrpSpPr/>
            <p:nvPr/>
          </p:nvGrpSpPr>
          <p:grpSpPr>
            <a:xfrm>
              <a:off x="968312" y="4785947"/>
              <a:ext cx="573946" cy="274194"/>
              <a:chOff x="4186345" y="-863385"/>
              <a:chExt cx="1807247" cy="863385"/>
            </a:xfrm>
            <a:grpFill/>
          </p:grpSpPr>
          <p:sp>
            <p:nvSpPr>
              <p:cNvPr id="61" name="Freeform 60">
                <a:extLst>
                  <a:ext uri="{FF2B5EF4-FFF2-40B4-BE49-F238E27FC236}">
                    <a16:creationId xmlns:a16="http://schemas.microsoft.com/office/drawing/2014/main" id="{393F7147-3592-D644-BAF2-3F2BA5D73B1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54C61F52-FACB-BD41-B412-9D67E5E4629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17E0AC60-4BCB-5446-B069-DB9A4B8720A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95FEEAAE-5747-7146-97D9-462E9BD1180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AFAB96EF-8018-8345-B97C-552A173025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4" name="Graphic 3">
            <a:extLst>
              <a:ext uri="{FF2B5EF4-FFF2-40B4-BE49-F238E27FC236}">
                <a16:creationId xmlns:a16="http://schemas.microsoft.com/office/drawing/2014/main" id="{F9C43EC3-8BFE-7EE6-F91C-1886DC5ECB1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grpSp>
        <p:nvGrpSpPr>
          <p:cNvPr id="6" name="Group 5">
            <a:extLst>
              <a:ext uri="{FF2B5EF4-FFF2-40B4-BE49-F238E27FC236}">
                <a16:creationId xmlns:a16="http://schemas.microsoft.com/office/drawing/2014/main" id="{0DC25943-6063-2592-DB5D-831A5586B994}"/>
              </a:ext>
            </a:extLst>
          </p:cNvPr>
          <p:cNvGrpSpPr/>
          <p:nvPr userDrawn="1"/>
        </p:nvGrpSpPr>
        <p:grpSpPr>
          <a:xfrm>
            <a:off x="536418" y="4785947"/>
            <a:ext cx="1005840" cy="274194"/>
            <a:chOff x="536418" y="4785947"/>
            <a:chExt cx="1005840" cy="274194"/>
          </a:xfrm>
          <a:solidFill>
            <a:schemeClr val="bg2"/>
          </a:solidFill>
        </p:grpSpPr>
        <p:grpSp>
          <p:nvGrpSpPr>
            <p:cNvPr id="7" name="Group 6">
              <a:extLst>
                <a:ext uri="{FF2B5EF4-FFF2-40B4-BE49-F238E27FC236}">
                  <a16:creationId xmlns:a16="http://schemas.microsoft.com/office/drawing/2014/main" id="{3506268A-7405-5F8E-F0B8-1BAFBF5FAD86}"/>
                </a:ext>
              </a:extLst>
            </p:cNvPr>
            <p:cNvGrpSpPr/>
            <p:nvPr/>
          </p:nvGrpSpPr>
          <p:grpSpPr>
            <a:xfrm>
              <a:off x="536418" y="4930673"/>
              <a:ext cx="386220" cy="86649"/>
              <a:chOff x="2826390" y="-407669"/>
              <a:chExt cx="1216132" cy="272841"/>
            </a:xfrm>
            <a:grpFill/>
          </p:grpSpPr>
          <p:sp>
            <p:nvSpPr>
              <p:cNvPr id="15" name="Freeform 65">
                <a:extLst>
                  <a:ext uri="{FF2B5EF4-FFF2-40B4-BE49-F238E27FC236}">
                    <a16:creationId xmlns:a16="http://schemas.microsoft.com/office/drawing/2014/main" id="{4035B51B-AAEF-9A52-C253-9098A1BEE19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18" name="Freeform 66">
                <a:extLst>
                  <a:ext uri="{FF2B5EF4-FFF2-40B4-BE49-F238E27FC236}">
                    <a16:creationId xmlns:a16="http://schemas.microsoft.com/office/drawing/2014/main" id="{CA8A19DD-AD23-637A-9730-B2CDCC827FC6}"/>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1" name="Freeform 67">
                <a:extLst>
                  <a:ext uri="{FF2B5EF4-FFF2-40B4-BE49-F238E27FC236}">
                    <a16:creationId xmlns:a16="http://schemas.microsoft.com/office/drawing/2014/main" id="{A6EB60ED-960B-DEAB-ABD1-76FB76888CD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2" name="Freeform 68">
                <a:extLst>
                  <a:ext uri="{FF2B5EF4-FFF2-40B4-BE49-F238E27FC236}">
                    <a16:creationId xmlns:a16="http://schemas.microsoft.com/office/drawing/2014/main" id="{FBC61759-6A4E-CCE2-6C4E-25ACB4F1745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3" name="Freeform 69">
                <a:extLst>
                  <a:ext uri="{FF2B5EF4-FFF2-40B4-BE49-F238E27FC236}">
                    <a16:creationId xmlns:a16="http://schemas.microsoft.com/office/drawing/2014/main" id="{D1DCC9AB-1534-A116-7F2F-651A9BB797B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7567015F-50EB-219A-C39F-EF1C8F1A39A7}"/>
                </a:ext>
              </a:extLst>
            </p:cNvPr>
            <p:cNvGrpSpPr/>
            <p:nvPr/>
          </p:nvGrpSpPr>
          <p:grpSpPr>
            <a:xfrm>
              <a:off x="968312" y="4785947"/>
              <a:ext cx="573946" cy="274194"/>
              <a:chOff x="4186345" y="-863385"/>
              <a:chExt cx="1807247" cy="863385"/>
            </a:xfrm>
            <a:grpFill/>
          </p:grpSpPr>
          <p:sp>
            <p:nvSpPr>
              <p:cNvPr id="9" name="Freeform 60">
                <a:extLst>
                  <a:ext uri="{FF2B5EF4-FFF2-40B4-BE49-F238E27FC236}">
                    <a16:creationId xmlns:a16="http://schemas.microsoft.com/office/drawing/2014/main" id="{9C96F0F3-B158-6A21-9D17-5DB51273DAA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0" name="Freeform 61">
                <a:extLst>
                  <a:ext uri="{FF2B5EF4-FFF2-40B4-BE49-F238E27FC236}">
                    <a16:creationId xmlns:a16="http://schemas.microsoft.com/office/drawing/2014/main" id="{603B4079-AD95-8872-DC14-28A202D1D22C}"/>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1" name="Freeform 62">
                <a:extLst>
                  <a:ext uri="{FF2B5EF4-FFF2-40B4-BE49-F238E27FC236}">
                    <a16:creationId xmlns:a16="http://schemas.microsoft.com/office/drawing/2014/main" id="{F995BF68-81A8-6FF5-EF1A-5EDE29C9085C}"/>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2" name="Freeform 63">
                <a:extLst>
                  <a:ext uri="{FF2B5EF4-FFF2-40B4-BE49-F238E27FC236}">
                    <a16:creationId xmlns:a16="http://schemas.microsoft.com/office/drawing/2014/main" id="{E40D216E-8156-9F9C-82AD-BE6B8747EFA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4" name="Freeform 64">
                <a:extLst>
                  <a:ext uri="{FF2B5EF4-FFF2-40B4-BE49-F238E27FC236}">
                    <a16:creationId xmlns:a16="http://schemas.microsoft.com/office/drawing/2014/main" id="{3C939F30-03A0-BDA1-D9A6-730DE926AA75}"/>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25" name="Text Placeholder 38">
            <a:extLst>
              <a:ext uri="{FF2B5EF4-FFF2-40B4-BE49-F238E27FC236}">
                <a16:creationId xmlns:a16="http://schemas.microsoft.com/office/drawing/2014/main" id="{3F55F73C-BA1F-43FA-510F-F902BD2302FF}"/>
              </a:ext>
            </a:extLst>
          </p:cNvPr>
          <p:cNvSpPr>
            <a:spLocks noGrp="1"/>
          </p:cNvSpPr>
          <p:nvPr>
            <p:ph type="body" sz="quarter" idx="14" hasCustomPrompt="1"/>
          </p:nvPr>
        </p:nvSpPr>
        <p:spPr>
          <a:xfrm>
            <a:off x="6895069" y="4755832"/>
            <a:ext cx="2054197" cy="288131"/>
          </a:xfrm>
          <a:prstGeom prst="rect">
            <a:avLst/>
          </a:prstGeom>
        </p:spPr>
        <p:txBody>
          <a:bodyPr lIns="91420" tIns="45710" rIns="91420" bIns="45710"/>
          <a:lstStyle>
            <a:lvl1pPr marL="0" indent="0" algn="r" defTabSz="684213" rtl="0" eaLnBrk="1" fontAlgn="base" hangingPunct="1">
              <a:lnSpc>
                <a:spcPct val="95000"/>
              </a:lnSpc>
              <a:spcBef>
                <a:spcPts val="1075"/>
              </a:spcBef>
              <a:spcAft>
                <a:spcPct val="0"/>
              </a:spcAft>
              <a:buClr>
                <a:schemeClr val="tx2"/>
              </a:buClr>
              <a:buSzPct val="90000"/>
              <a:buFontTx/>
              <a:buNone/>
              <a:defRPr lang="en-US" sz="1200" b="0" i="0" kern="1200" dirty="0">
                <a:solidFill>
                  <a:schemeClr val="bg2"/>
                </a:solidFill>
                <a:latin typeface="+mn-lt"/>
                <a:ea typeface="+mn-ea"/>
                <a:cs typeface="CiscoSansTT Light" panose="020B0503020201020303"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r>
              <a:rPr lang="en-US" sz="1400" dirty="0"/>
              <a:t>Session ID</a:t>
            </a:r>
          </a:p>
        </p:txBody>
      </p:sp>
    </p:spTree>
    <p:extLst>
      <p:ext uri="{BB962C8B-B14F-4D97-AF65-F5344CB8AC3E}">
        <p14:creationId xmlns:p14="http://schemas.microsoft.com/office/powerpoint/2010/main" val="8751475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hank You 2">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0198ED-D7B3-E1A6-5217-E2FAE56C1BB0}"/>
              </a:ext>
            </a:extLst>
          </p:cNvPr>
          <p:cNvPicPr>
            <a:picLocks noChangeAspect="1"/>
          </p:cNvPicPr>
          <p:nvPr/>
        </p:nvPicPr>
        <p:blipFill>
          <a:blip r:embed="rId2"/>
          <a:srcRect/>
          <a:stretch/>
        </p:blipFill>
        <p:spPr>
          <a:xfrm>
            <a:off x="0" y="0"/>
            <a:ext cx="9144000" cy="5143500"/>
          </a:xfrm>
          <a:prstGeom prst="rect">
            <a:avLst/>
          </a:prstGeom>
        </p:spPr>
      </p:pic>
      <p:grpSp>
        <p:nvGrpSpPr>
          <p:cNvPr id="47" name="Group 46">
            <a:extLst>
              <a:ext uri="{FF2B5EF4-FFF2-40B4-BE49-F238E27FC236}">
                <a16:creationId xmlns:a16="http://schemas.microsoft.com/office/drawing/2014/main" id="{BBAF4DFC-168F-B447-90E7-36F1786002FC}"/>
              </a:ext>
            </a:extLst>
          </p:cNvPr>
          <p:cNvGrpSpPr/>
          <p:nvPr/>
        </p:nvGrpSpPr>
        <p:grpSpPr>
          <a:xfrm>
            <a:off x="536418" y="4785947"/>
            <a:ext cx="1005840" cy="274194"/>
            <a:chOff x="536418" y="4785947"/>
            <a:chExt cx="1005840" cy="274194"/>
          </a:xfrm>
          <a:solidFill>
            <a:schemeClr val="bg2"/>
          </a:solidFill>
        </p:grpSpPr>
        <p:grpSp>
          <p:nvGrpSpPr>
            <p:cNvPr id="48" name="Group 47">
              <a:extLst>
                <a:ext uri="{FF2B5EF4-FFF2-40B4-BE49-F238E27FC236}">
                  <a16:creationId xmlns:a16="http://schemas.microsoft.com/office/drawing/2014/main" id="{10C36C89-2BAB-F249-BA2C-C95F9E3A6B32}"/>
                </a:ext>
              </a:extLst>
            </p:cNvPr>
            <p:cNvGrpSpPr/>
            <p:nvPr/>
          </p:nvGrpSpPr>
          <p:grpSpPr>
            <a:xfrm>
              <a:off x="536418" y="4930673"/>
              <a:ext cx="386220" cy="86649"/>
              <a:chOff x="2826390" y="-407669"/>
              <a:chExt cx="1216132" cy="272841"/>
            </a:xfrm>
            <a:grpFill/>
          </p:grpSpPr>
          <p:sp>
            <p:nvSpPr>
              <p:cNvPr id="55" name="Freeform 54">
                <a:extLst>
                  <a:ext uri="{FF2B5EF4-FFF2-40B4-BE49-F238E27FC236}">
                    <a16:creationId xmlns:a16="http://schemas.microsoft.com/office/drawing/2014/main" id="{FA0D7B8C-09C5-E641-9E50-95C9B141D76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9E67653A-79A9-E54F-86DE-A291F699080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D228CE53-C814-274F-B646-711F5867207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3DC8B629-8B5C-0849-B222-21D6371992E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728BFA1F-93AC-134A-8F53-E0EA06CFFAE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49" name="Group 48">
              <a:extLst>
                <a:ext uri="{FF2B5EF4-FFF2-40B4-BE49-F238E27FC236}">
                  <a16:creationId xmlns:a16="http://schemas.microsoft.com/office/drawing/2014/main" id="{9A3CD6CA-B5B5-3244-9519-A56398875F19}"/>
                </a:ext>
              </a:extLst>
            </p:cNvPr>
            <p:cNvGrpSpPr/>
            <p:nvPr/>
          </p:nvGrpSpPr>
          <p:grpSpPr>
            <a:xfrm>
              <a:off x="968312" y="4785947"/>
              <a:ext cx="573946" cy="274194"/>
              <a:chOff x="4186345" y="-863385"/>
              <a:chExt cx="1807247" cy="863385"/>
            </a:xfrm>
            <a:grpFill/>
          </p:grpSpPr>
          <p:sp>
            <p:nvSpPr>
              <p:cNvPr id="50" name="Freeform 49">
                <a:extLst>
                  <a:ext uri="{FF2B5EF4-FFF2-40B4-BE49-F238E27FC236}">
                    <a16:creationId xmlns:a16="http://schemas.microsoft.com/office/drawing/2014/main" id="{20EE3B4A-4F5F-774E-8961-8DD38BCE802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206E0E2D-0731-BE45-A0B6-92911AF74C3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11EF6B01-E6C6-6442-A3AC-192D7DAD3EC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5CA21DE5-A20C-CA49-B7B0-12215AD22E42}"/>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9B01FE26-C35D-D14F-A071-DFD34F7B04A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10" name="Graphic 9">
            <a:extLst>
              <a:ext uri="{FF2B5EF4-FFF2-40B4-BE49-F238E27FC236}">
                <a16:creationId xmlns:a16="http://schemas.microsoft.com/office/drawing/2014/main" id="{54B8AABE-ECCD-CE4E-9D51-DE65BBE2A4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5" name="Title 1">
            <a:extLst>
              <a:ext uri="{FF2B5EF4-FFF2-40B4-BE49-F238E27FC236}">
                <a16:creationId xmlns:a16="http://schemas.microsoft.com/office/drawing/2014/main" id="{92221F4C-4D30-B24D-A195-02E62C15F698}"/>
              </a:ext>
            </a:extLst>
          </p:cNvPr>
          <p:cNvSpPr txBox="1">
            <a:spLocks/>
          </p:cNvSpPr>
          <p:nvPr/>
        </p:nvSpPr>
        <p:spPr bwMode="white">
          <a:xfrm>
            <a:off x="456049" y="1910363"/>
            <a:ext cx="2821843" cy="1322774"/>
          </a:xfrm>
          <a:prstGeom prst="rect">
            <a:avLst/>
          </a:prstGeom>
          <a:noFill/>
          <a:ln>
            <a:noFill/>
          </a:ln>
          <a:effectLst>
            <a:softEdge rad="635000"/>
          </a:effectLst>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marL="6251" indent="-6251" algn="l" defTabSz="914400" rtl="0" eaLnBrk="0" fontAlgn="base" latinLnBrk="0" hangingPunct="0">
              <a:lnSpc>
                <a:spcPct val="90000"/>
              </a:lnSpc>
              <a:spcBef>
                <a:spcPct val="0"/>
              </a:spcBef>
              <a:spcAft>
                <a:spcPct val="0"/>
              </a:spcAft>
              <a:defRPr lang="en-US" sz="3200" b="0" i="0" u="none" kern="1200" dirty="0">
                <a:solidFill>
                  <a:schemeClr val="bg2"/>
                </a:solidFill>
                <a:latin typeface="CiscoSansTT Light" panose="020B0503020201020303" pitchFamily="34" charset="0"/>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6251" marR="0" lvl="0" indent="-6251" defTabSz="914400" rtl="0" eaLnBrk="0" fontAlgn="base" latinLnBrk="0" hangingPunct="0">
              <a:lnSpc>
                <a:spcPct val="90000"/>
              </a:lnSpc>
              <a:spcBef>
                <a:spcPct val="0"/>
              </a:spcBef>
              <a:spcAft>
                <a:spcPct val="0"/>
              </a:spcAft>
              <a:buClrTx/>
              <a:buSzTx/>
              <a:buFontTx/>
              <a:buNone/>
              <a:tabLst/>
              <a:defRPr/>
            </a:pPr>
            <a:r>
              <a:rPr kumimoji="0" lang="en-US" sz="4000" b="0" i="0" u="none" strike="noStrike" kern="1200" cap="none" spc="0" normalizeH="0" baseline="0" noProof="0" dirty="0">
                <a:ln>
                  <a:noFill/>
                </a:ln>
                <a:solidFill>
                  <a:schemeClr val="bg2"/>
                </a:solidFill>
                <a:effectLst/>
                <a:uLnTx/>
                <a:uFillTx/>
                <a:latin typeface="+mj-lt"/>
                <a:ea typeface="ＭＳ Ｐゴシック" charset="0"/>
                <a:cs typeface="CiscoSansTT Light" panose="020B0503020201020303" pitchFamily="34" charset="0"/>
              </a:rPr>
              <a:t>Thank you</a:t>
            </a:r>
          </a:p>
        </p:txBody>
      </p:sp>
      <p:pic>
        <p:nvPicPr>
          <p:cNvPr id="3" name="Picture 2">
            <a:extLst>
              <a:ext uri="{FF2B5EF4-FFF2-40B4-BE49-F238E27FC236}">
                <a16:creationId xmlns:a16="http://schemas.microsoft.com/office/drawing/2014/main" id="{C4066C96-0BEB-52DD-4335-25C53FE8BA07}"/>
              </a:ext>
            </a:extLst>
          </p:cNvPr>
          <p:cNvPicPr>
            <a:picLocks noChangeAspect="1"/>
          </p:cNvPicPr>
          <p:nvPr userDrawn="1"/>
        </p:nvPicPr>
        <p:blipFill>
          <a:blip r:embed="rId2"/>
          <a:srcRect/>
          <a:stretch/>
        </p:blipFill>
        <p:spPr>
          <a:xfrm>
            <a:off x="0" y="0"/>
            <a:ext cx="9144000" cy="5143500"/>
          </a:xfrm>
          <a:prstGeom prst="rect">
            <a:avLst/>
          </a:prstGeom>
        </p:spPr>
      </p:pic>
      <p:grpSp>
        <p:nvGrpSpPr>
          <p:cNvPr id="4" name="Group 3">
            <a:extLst>
              <a:ext uri="{FF2B5EF4-FFF2-40B4-BE49-F238E27FC236}">
                <a16:creationId xmlns:a16="http://schemas.microsoft.com/office/drawing/2014/main" id="{458C6305-E65D-5ABF-441E-34700D4D66F3}"/>
              </a:ext>
            </a:extLst>
          </p:cNvPr>
          <p:cNvGrpSpPr/>
          <p:nvPr userDrawn="1"/>
        </p:nvGrpSpPr>
        <p:grpSpPr>
          <a:xfrm>
            <a:off x="536418" y="4785947"/>
            <a:ext cx="1005840" cy="274194"/>
            <a:chOff x="536418" y="4785947"/>
            <a:chExt cx="1005840" cy="274194"/>
          </a:xfrm>
          <a:solidFill>
            <a:schemeClr val="bg2"/>
          </a:solidFill>
        </p:grpSpPr>
        <p:grpSp>
          <p:nvGrpSpPr>
            <p:cNvPr id="5" name="Group 4">
              <a:extLst>
                <a:ext uri="{FF2B5EF4-FFF2-40B4-BE49-F238E27FC236}">
                  <a16:creationId xmlns:a16="http://schemas.microsoft.com/office/drawing/2014/main" id="{DF180F99-8D83-8162-27DF-3B7EB11CD67E}"/>
                </a:ext>
              </a:extLst>
            </p:cNvPr>
            <p:cNvGrpSpPr/>
            <p:nvPr/>
          </p:nvGrpSpPr>
          <p:grpSpPr>
            <a:xfrm>
              <a:off x="536418" y="4930673"/>
              <a:ext cx="386220" cy="86649"/>
              <a:chOff x="2826390" y="-407669"/>
              <a:chExt cx="1216132" cy="272841"/>
            </a:xfrm>
            <a:grpFill/>
          </p:grpSpPr>
          <p:sp>
            <p:nvSpPr>
              <p:cNvPr id="13" name="Freeform 54">
                <a:extLst>
                  <a:ext uri="{FF2B5EF4-FFF2-40B4-BE49-F238E27FC236}">
                    <a16:creationId xmlns:a16="http://schemas.microsoft.com/office/drawing/2014/main" id="{93409C61-3A7E-3913-76ED-4BD641CB692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14" name="Freeform 55">
                <a:extLst>
                  <a:ext uri="{FF2B5EF4-FFF2-40B4-BE49-F238E27FC236}">
                    <a16:creationId xmlns:a16="http://schemas.microsoft.com/office/drawing/2014/main" id="{A8980ECB-99D2-EDE1-C402-7AF93FEDFE0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16" name="Freeform 56">
                <a:extLst>
                  <a:ext uri="{FF2B5EF4-FFF2-40B4-BE49-F238E27FC236}">
                    <a16:creationId xmlns:a16="http://schemas.microsoft.com/office/drawing/2014/main" id="{D0BAD311-0B0A-68D4-B950-6781ED50BF4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18" name="Freeform 57">
                <a:extLst>
                  <a:ext uri="{FF2B5EF4-FFF2-40B4-BE49-F238E27FC236}">
                    <a16:creationId xmlns:a16="http://schemas.microsoft.com/office/drawing/2014/main" id="{BB793E36-591C-C2EF-FE3C-B909D3590E36}"/>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19" name="Freeform 58">
                <a:extLst>
                  <a:ext uri="{FF2B5EF4-FFF2-40B4-BE49-F238E27FC236}">
                    <a16:creationId xmlns:a16="http://schemas.microsoft.com/office/drawing/2014/main" id="{7928792D-2118-A68E-7838-26F64996DCA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E754A350-6A2F-F43F-0DC8-1EB3F3DA7723}"/>
                </a:ext>
              </a:extLst>
            </p:cNvPr>
            <p:cNvGrpSpPr/>
            <p:nvPr/>
          </p:nvGrpSpPr>
          <p:grpSpPr>
            <a:xfrm>
              <a:off x="968312" y="4785947"/>
              <a:ext cx="573946" cy="274194"/>
              <a:chOff x="4186345" y="-863385"/>
              <a:chExt cx="1807247" cy="863385"/>
            </a:xfrm>
            <a:grpFill/>
          </p:grpSpPr>
          <p:sp>
            <p:nvSpPr>
              <p:cNvPr id="7" name="Freeform 49">
                <a:extLst>
                  <a:ext uri="{FF2B5EF4-FFF2-40B4-BE49-F238E27FC236}">
                    <a16:creationId xmlns:a16="http://schemas.microsoft.com/office/drawing/2014/main" id="{7D829149-8B3E-F63F-776B-B6B7A8AA1885}"/>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50">
                <a:extLst>
                  <a:ext uri="{FF2B5EF4-FFF2-40B4-BE49-F238E27FC236}">
                    <a16:creationId xmlns:a16="http://schemas.microsoft.com/office/drawing/2014/main" id="{FB05CE34-477B-D646-6CF8-59401317BD6D}"/>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9" name="Freeform 51">
                <a:extLst>
                  <a:ext uri="{FF2B5EF4-FFF2-40B4-BE49-F238E27FC236}">
                    <a16:creationId xmlns:a16="http://schemas.microsoft.com/office/drawing/2014/main" id="{5E2892E3-F217-BC75-1F8D-211F979E5764}"/>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1" name="Freeform 52">
                <a:extLst>
                  <a:ext uri="{FF2B5EF4-FFF2-40B4-BE49-F238E27FC236}">
                    <a16:creationId xmlns:a16="http://schemas.microsoft.com/office/drawing/2014/main" id="{3BBFBC2B-90DA-B0D1-53E0-4F49296F82B9}"/>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2" name="Freeform 53">
                <a:extLst>
                  <a:ext uri="{FF2B5EF4-FFF2-40B4-BE49-F238E27FC236}">
                    <a16:creationId xmlns:a16="http://schemas.microsoft.com/office/drawing/2014/main" id="{F81DFB3E-20C2-89F8-AE2F-EF4FA4A2576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20" name="Graphic 19">
            <a:extLst>
              <a:ext uri="{FF2B5EF4-FFF2-40B4-BE49-F238E27FC236}">
                <a16:creationId xmlns:a16="http://schemas.microsoft.com/office/drawing/2014/main" id="{BA7D2535-7A1C-B3B7-8EE4-230050AD96F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21" name="Title 1">
            <a:extLst>
              <a:ext uri="{FF2B5EF4-FFF2-40B4-BE49-F238E27FC236}">
                <a16:creationId xmlns:a16="http://schemas.microsoft.com/office/drawing/2014/main" id="{5BCAAFE6-6DA2-508B-DF0D-D01590C92109}"/>
              </a:ext>
            </a:extLst>
          </p:cNvPr>
          <p:cNvSpPr txBox="1">
            <a:spLocks/>
          </p:cNvSpPr>
          <p:nvPr userDrawn="1"/>
        </p:nvSpPr>
        <p:spPr bwMode="white">
          <a:xfrm>
            <a:off x="456049" y="1910363"/>
            <a:ext cx="2821843" cy="1322774"/>
          </a:xfrm>
          <a:prstGeom prst="rect">
            <a:avLst/>
          </a:prstGeom>
          <a:noFill/>
          <a:ln>
            <a:noFill/>
          </a:ln>
          <a:effectLst>
            <a:softEdge rad="635000"/>
          </a:effectLst>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marL="6251" indent="-6251" algn="l" defTabSz="914400" rtl="0" eaLnBrk="0" fontAlgn="base" latinLnBrk="0" hangingPunct="0">
              <a:lnSpc>
                <a:spcPct val="90000"/>
              </a:lnSpc>
              <a:spcBef>
                <a:spcPct val="0"/>
              </a:spcBef>
              <a:spcAft>
                <a:spcPct val="0"/>
              </a:spcAft>
              <a:defRPr lang="en-US" sz="3200" b="0" i="0" u="none" kern="1200" dirty="0">
                <a:solidFill>
                  <a:schemeClr val="bg2"/>
                </a:solidFill>
                <a:latin typeface="CiscoSansTT Light" panose="020B0503020201020303" pitchFamily="34" charset="0"/>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6251" marR="0" lvl="0" indent="-6251" defTabSz="914400" rtl="0" eaLnBrk="0" fontAlgn="base" latinLnBrk="0" hangingPunct="0">
              <a:lnSpc>
                <a:spcPct val="90000"/>
              </a:lnSpc>
              <a:spcBef>
                <a:spcPct val="0"/>
              </a:spcBef>
              <a:spcAft>
                <a:spcPct val="0"/>
              </a:spcAft>
              <a:buClrTx/>
              <a:buSzTx/>
              <a:buFontTx/>
              <a:buNone/>
              <a:tabLst/>
              <a:defRPr/>
            </a:pPr>
            <a:r>
              <a:rPr kumimoji="0" lang="en-US" sz="4000" b="0" i="0" u="none" strike="noStrike" kern="1200" cap="none" spc="0" normalizeH="0" baseline="0" noProof="0" dirty="0">
                <a:ln>
                  <a:noFill/>
                </a:ln>
                <a:solidFill>
                  <a:schemeClr val="bg2"/>
                </a:solidFill>
                <a:effectLst/>
                <a:uLnTx/>
                <a:uFillTx/>
                <a:latin typeface="+mj-lt"/>
                <a:ea typeface="ＭＳ Ｐゴシック" charset="0"/>
                <a:cs typeface="CiscoSansTT Light" panose="020B0503020201020303" pitchFamily="34" charset="0"/>
              </a:rPr>
              <a:t>Thank you</a:t>
            </a:r>
          </a:p>
        </p:txBody>
      </p:sp>
    </p:spTree>
    <p:extLst>
      <p:ext uri="{BB962C8B-B14F-4D97-AF65-F5344CB8AC3E}">
        <p14:creationId xmlns:p14="http://schemas.microsoft.com/office/powerpoint/2010/main" val="271792141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CD76CC-370E-3490-BBC0-83F35573A12A}"/>
              </a:ext>
            </a:extLst>
          </p:cNvPr>
          <p:cNvPicPr>
            <a:picLocks noChangeAspect="1"/>
          </p:cNvPicPr>
          <p:nvPr/>
        </p:nvPicPr>
        <p:blipFill>
          <a:blip r:embed="rId2"/>
          <a:srcRect/>
          <a:stretch/>
        </p:blipFill>
        <p:spPr>
          <a:xfrm>
            <a:off x="0" y="0"/>
            <a:ext cx="9144000" cy="5143500"/>
          </a:xfrm>
          <a:prstGeom prst="rect">
            <a:avLst/>
          </a:prstGeom>
        </p:spPr>
      </p:pic>
      <p:grpSp>
        <p:nvGrpSpPr>
          <p:cNvPr id="5" name="Graphic 27">
            <a:extLst>
              <a:ext uri="{FF2B5EF4-FFF2-40B4-BE49-F238E27FC236}">
                <a16:creationId xmlns:a16="http://schemas.microsoft.com/office/drawing/2014/main" id="{FB73462C-0DD8-D7F9-DB53-4A7A3B202C60}"/>
              </a:ext>
            </a:extLst>
          </p:cNvPr>
          <p:cNvGrpSpPr/>
          <p:nvPr/>
        </p:nvGrpSpPr>
        <p:grpSpPr>
          <a:xfrm>
            <a:off x="4115508" y="2196548"/>
            <a:ext cx="2757367" cy="750404"/>
            <a:chOff x="2457925" y="3213636"/>
            <a:chExt cx="2224328" cy="605340"/>
          </a:xfrm>
        </p:grpSpPr>
        <p:sp>
          <p:nvSpPr>
            <p:cNvPr id="34" name="Freeform 33">
              <a:extLst>
                <a:ext uri="{FF2B5EF4-FFF2-40B4-BE49-F238E27FC236}">
                  <a16:creationId xmlns:a16="http://schemas.microsoft.com/office/drawing/2014/main" id="{E817A0ED-347F-1164-B1EE-0A0AA05CD15D}"/>
                </a:ext>
              </a:extLst>
            </p:cNvPr>
            <p:cNvSpPr/>
            <p:nvPr/>
          </p:nvSpPr>
          <p:spPr>
            <a:xfrm>
              <a:off x="2457925" y="3213636"/>
              <a:ext cx="1252525" cy="487858"/>
            </a:xfrm>
            <a:custGeom>
              <a:avLst/>
              <a:gdLst>
                <a:gd name="connsiteX0" fmla="*/ 0 w 1252525"/>
                <a:gd name="connsiteY0" fmla="*/ 0 h 487858"/>
                <a:gd name="connsiteX1" fmla="*/ 28248 w 1252525"/>
                <a:gd name="connsiteY1" fmla="*/ 0 h 487858"/>
                <a:gd name="connsiteX2" fmla="*/ 28248 w 1252525"/>
                <a:gd name="connsiteY2" fmla="*/ 450271 h 487858"/>
                <a:gd name="connsiteX3" fmla="*/ 272936 w 1252525"/>
                <a:gd name="connsiteY3" fmla="*/ 450271 h 487858"/>
                <a:gd name="connsiteX4" fmla="*/ 272936 w 1252525"/>
                <a:gd name="connsiteY4" fmla="*/ 475758 h 487858"/>
                <a:gd name="connsiteX5" fmla="*/ 0 w 1252525"/>
                <a:gd name="connsiteY5" fmla="*/ 475758 h 487858"/>
                <a:gd name="connsiteX6" fmla="*/ 597023 w 1252525"/>
                <a:gd name="connsiteY6" fmla="*/ 383850 h 487858"/>
                <a:gd name="connsiteX7" fmla="*/ 626034 w 1252525"/>
                <a:gd name="connsiteY7" fmla="*/ 383850 h 487858"/>
                <a:gd name="connsiteX8" fmla="*/ 572592 w 1252525"/>
                <a:gd name="connsiteY8" fmla="*/ 463400 h 487858"/>
                <a:gd name="connsiteX9" fmla="*/ 488230 w 1252525"/>
                <a:gd name="connsiteY9" fmla="*/ 487729 h 487858"/>
                <a:gd name="connsiteX10" fmla="*/ 368749 w 1252525"/>
                <a:gd name="connsiteY10" fmla="*/ 434052 h 487858"/>
                <a:gd name="connsiteX11" fmla="*/ 327904 w 1252525"/>
                <a:gd name="connsiteY11" fmla="*/ 303913 h 487858"/>
                <a:gd name="connsiteX12" fmla="*/ 377529 w 1252525"/>
                <a:gd name="connsiteY12" fmla="*/ 163349 h 487858"/>
                <a:gd name="connsiteX13" fmla="*/ 480214 w 1252525"/>
                <a:gd name="connsiteY13" fmla="*/ 122415 h 487858"/>
                <a:gd name="connsiteX14" fmla="*/ 594732 w 1252525"/>
                <a:gd name="connsiteY14" fmla="*/ 174547 h 487858"/>
                <a:gd name="connsiteX15" fmla="*/ 632905 w 1252525"/>
                <a:gd name="connsiteY15" fmla="*/ 310478 h 487858"/>
                <a:gd name="connsiteX16" fmla="*/ 355389 w 1252525"/>
                <a:gd name="connsiteY16" fmla="*/ 310478 h 487858"/>
                <a:gd name="connsiteX17" fmla="*/ 401196 w 1252525"/>
                <a:gd name="connsiteY17" fmla="*/ 430190 h 487858"/>
                <a:gd name="connsiteX18" fmla="*/ 488230 w 1252525"/>
                <a:gd name="connsiteY18" fmla="*/ 461856 h 487858"/>
                <a:gd name="connsiteX19" fmla="*/ 561140 w 1252525"/>
                <a:gd name="connsiteY19" fmla="*/ 439072 h 487858"/>
                <a:gd name="connsiteX20" fmla="*/ 597023 w 1252525"/>
                <a:gd name="connsiteY20" fmla="*/ 383850 h 487858"/>
                <a:gd name="connsiteX21" fmla="*/ 356152 w 1252525"/>
                <a:gd name="connsiteY21" fmla="*/ 287694 h 487858"/>
                <a:gd name="connsiteX22" fmla="*/ 603894 w 1252525"/>
                <a:gd name="connsiteY22" fmla="*/ 287694 h 487858"/>
                <a:gd name="connsiteX23" fmla="*/ 560759 w 1252525"/>
                <a:gd name="connsiteY23" fmla="*/ 175706 h 487858"/>
                <a:gd name="connsiteX24" fmla="*/ 480214 w 1252525"/>
                <a:gd name="connsiteY24" fmla="*/ 144813 h 487858"/>
                <a:gd name="connsiteX25" fmla="*/ 391271 w 1252525"/>
                <a:gd name="connsiteY25" fmla="*/ 186519 h 487858"/>
                <a:gd name="connsiteX26" fmla="*/ 356152 w 1252525"/>
                <a:gd name="connsiteY26" fmla="*/ 287694 h 487858"/>
                <a:gd name="connsiteX27" fmla="*/ 839802 w 1252525"/>
                <a:gd name="connsiteY27" fmla="*/ 154467 h 487858"/>
                <a:gd name="connsiteX28" fmla="*/ 759639 w 1252525"/>
                <a:gd name="connsiteY28" fmla="*/ 154467 h 487858"/>
                <a:gd name="connsiteX29" fmla="*/ 759639 w 1252525"/>
                <a:gd name="connsiteY29" fmla="*/ 409723 h 487858"/>
                <a:gd name="connsiteX30" fmla="*/ 806591 w 1252525"/>
                <a:gd name="connsiteY30" fmla="*/ 461083 h 487858"/>
                <a:gd name="connsiteX31" fmla="*/ 847818 w 1252525"/>
                <a:gd name="connsiteY31" fmla="*/ 455291 h 487858"/>
                <a:gd name="connsiteX32" fmla="*/ 847818 w 1252525"/>
                <a:gd name="connsiteY32" fmla="*/ 478461 h 487858"/>
                <a:gd name="connsiteX33" fmla="*/ 805828 w 1252525"/>
                <a:gd name="connsiteY33" fmla="*/ 484253 h 487858"/>
                <a:gd name="connsiteX34" fmla="*/ 750096 w 1252525"/>
                <a:gd name="connsiteY34" fmla="*/ 463400 h 487858"/>
                <a:gd name="connsiteX35" fmla="*/ 732536 w 1252525"/>
                <a:gd name="connsiteY35" fmla="*/ 409337 h 487858"/>
                <a:gd name="connsiteX36" fmla="*/ 732536 w 1252525"/>
                <a:gd name="connsiteY36" fmla="*/ 154467 h 487858"/>
                <a:gd name="connsiteX37" fmla="*/ 683293 w 1252525"/>
                <a:gd name="connsiteY37" fmla="*/ 154467 h 487858"/>
                <a:gd name="connsiteX38" fmla="*/ 683293 w 1252525"/>
                <a:gd name="connsiteY38" fmla="*/ 132069 h 487858"/>
                <a:gd name="connsiteX39" fmla="*/ 732536 w 1252525"/>
                <a:gd name="connsiteY39" fmla="*/ 132069 h 487858"/>
                <a:gd name="connsiteX40" fmla="*/ 735208 w 1252525"/>
                <a:gd name="connsiteY40" fmla="*/ 49429 h 487858"/>
                <a:gd name="connsiteX41" fmla="*/ 760021 w 1252525"/>
                <a:gd name="connsiteY41" fmla="*/ 49429 h 487858"/>
                <a:gd name="connsiteX42" fmla="*/ 760021 w 1252525"/>
                <a:gd name="connsiteY42" fmla="*/ 132069 h 487858"/>
                <a:gd name="connsiteX43" fmla="*/ 839802 w 1252525"/>
                <a:gd name="connsiteY43" fmla="*/ 132069 h 487858"/>
                <a:gd name="connsiteX44" fmla="*/ 971880 w 1252525"/>
                <a:gd name="connsiteY44" fmla="*/ 0 h 487858"/>
                <a:gd name="connsiteX45" fmla="*/ 971880 w 1252525"/>
                <a:gd name="connsiteY45" fmla="*/ 42478 h 487858"/>
                <a:gd name="connsiteX46" fmla="*/ 908513 w 1252525"/>
                <a:gd name="connsiteY46" fmla="*/ 135545 h 487858"/>
                <a:gd name="connsiteX47" fmla="*/ 908513 w 1252525"/>
                <a:gd name="connsiteY47" fmla="*/ 115850 h 487858"/>
                <a:gd name="connsiteX48" fmla="*/ 936379 w 1252525"/>
                <a:gd name="connsiteY48" fmla="*/ 91908 h 487858"/>
                <a:gd name="connsiteX49" fmla="*/ 945159 w 1252525"/>
                <a:gd name="connsiteY49" fmla="*/ 46340 h 487858"/>
                <a:gd name="connsiteX50" fmla="*/ 931417 w 1252525"/>
                <a:gd name="connsiteY50" fmla="*/ 46340 h 487858"/>
                <a:gd name="connsiteX51" fmla="*/ 931417 w 1252525"/>
                <a:gd name="connsiteY51" fmla="*/ 0 h 487858"/>
                <a:gd name="connsiteX52" fmla="*/ 987531 w 1252525"/>
                <a:gd name="connsiteY52" fmla="*/ 386167 h 487858"/>
                <a:gd name="connsiteX53" fmla="*/ 1015397 w 1252525"/>
                <a:gd name="connsiteY53" fmla="*/ 386167 h 487858"/>
                <a:gd name="connsiteX54" fmla="*/ 1051279 w 1252525"/>
                <a:gd name="connsiteY54" fmla="*/ 443706 h 487858"/>
                <a:gd name="connsiteX55" fmla="*/ 1122281 w 1252525"/>
                <a:gd name="connsiteY55" fmla="*/ 463400 h 487858"/>
                <a:gd name="connsiteX56" fmla="*/ 1200917 w 1252525"/>
                <a:gd name="connsiteY56" fmla="*/ 437141 h 487858"/>
                <a:gd name="connsiteX57" fmla="*/ 1223820 w 1252525"/>
                <a:gd name="connsiteY57" fmla="*/ 386167 h 487858"/>
                <a:gd name="connsiteX58" fmla="*/ 1192900 w 1252525"/>
                <a:gd name="connsiteY58" fmla="*/ 332104 h 487858"/>
                <a:gd name="connsiteX59" fmla="*/ 1107012 w 1252525"/>
                <a:gd name="connsiteY59" fmla="*/ 305844 h 487858"/>
                <a:gd name="connsiteX60" fmla="*/ 997456 w 1252525"/>
                <a:gd name="connsiteY60" fmla="*/ 211619 h 487858"/>
                <a:gd name="connsiteX61" fmla="*/ 1031429 w 1252525"/>
                <a:gd name="connsiteY61" fmla="*/ 145585 h 487858"/>
                <a:gd name="connsiteX62" fmla="*/ 1118082 w 1252525"/>
                <a:gd name="connsiteY62" fmla="*/ 122415 h 487858"/>
                <a:gd name="connsiteX63" fmla="*/ 1210460 w 1252525"/>
                <a:gd name="connsiteY63" fmla="*/ 151377 h 487858"/>
                <a:gd name="connsiteX64" fmla="*/ 1248633 w 1252525"/>
                <a:gd name="connsiteY64" fmla="*/ 215481 h 487858"/>
                <a:gd name="connsiteX65" fmla="*/ 1221530 w 1252525"/>
                <a:gd name="connsiteY65" fmla="*/ 215481 h 487858"/>
                <a:gd name="connsiteX66" fmla="*/ 1183357 w 1252525"/>
                <a:gd name="connsiteY66" fmla="*/ 162576 h 487858"/>
                <a:gd name="connsiteX67" fmla="*/ 1115410 w 1252525"/>
                <a:gd name="connsiteY67" fmla="*/ 144813 h 487858"/>
                <a:gd name="connsiteX68" fmla="*/ 1043645 w 1252525"/>
                <a:gd name="connsiteY68" fmla="*/ 166438 h 487858"/>
                <a:gd name="connsiteX69" fmla="*/ 1024177 w 1252525"/>
                <a:gd name="connsiteY69" fmla="*/ 208916 h 487858"/>
                <a:gd name="connsiteX70" fmla="*/ 1046698 w 1252525"/>
                <a:gd name="connsiteY70" fmla="*/ 257187 h 487858"/>
                <a:gd name="connsiteX71" fmla="*/ 1123044 w 1252525"/>
                <a:gd name="connsiteY71" fmla="*/ 283447 h 487858"/>
                <a:gd name="connsiteX72" fmla="*/ 1223439 w 1252525"/>
                <a:gd name="connsiteY72" fmla="*/ 322063 h 487858"/>
                <a:gd name="connsiteX73" fmla="*/ 1252450 w 1252525"/>
                <a:gd name="connsiteY73" fmla="*/ 386167 h 487858"/>
                <a:gd name="connsiteX74" fmla="*/ 1214277 w 1252525"/>
                <a:gd name="connsiteY74" fmla="*/ 460311 h 487858"/>
                <a:gd name="connsiteX75" fmla="*/ 1123044 w 1252525"/>
                <a:gd name="connsiteY75" fmla="*/ 487343 h 487858"/>
                <a:gd name="connsiteX76" fmla="*/ 1025703 w 1252525"/>
                <a:gd name="connsiteY76" fmla="*/ 456449 h 487858"/>
                <a:gd name="connsiteX77" fmla="*/ 987912 w 1252525"/>
                <a:gd name="connsiteY77" fmla="*/ 386167 h 48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252525" h="487858">
                  <a:moveTo>
                    <a:pt x="0" y="0"/>
                  </a:moveTo>
                  <a:lnTo>
                    <a:pt x="28248" y="0"/>
                  </a:lnTo>
                  <a:lnTo>
                    <a:pt x="28248" y="450271"/>
                  </a:lnTo>
                  <a:lnTo>
                    <a:pt x="272936" y="450271"/>
                  </a:lnTo>
                  <a:lnTo>
                    <a:pt x="272936" y="475758"/>
                  </a:lnTo>
                  <a:lnTo>
                    <a:pt x="0" y="475758"/>
                  </a:lnTo>
                  <a:close/>
                  <a:moveTo>
                    <a:pt x="597023" y="383850"/>
                  </a:moveTo>
                  <a:lnTo>
                    <a:pt x="626034" y="383850"/>
                  </a:lnTo>
                  <a:cubicBezTo>
                    <a:pt x="619098" y="416377"/>
                    <a:pt x="599935" y="444903"/>
                    <a:pt x="572592" y="463400"/>
                  </a:cubicBezTo>
                  <a:cubicBezTo>
                    <a:pt x="547524" y="479897"/>
                    <a:pt x="518127" y="488374"/>
                    <a:pt x="488230" y="487729"/>
                  </a:cubicBezTo>
                  <a:cubicBezTo>
                    <a:pt x="442308" y="489667"/>
                    <a:pt x="398120" y="469818"/>
                    <a:pt x="368749" y="434052"/>
                  </a:cubicBezTo>
                  <a:cubicBezTo>
                    <a:pt x="339921" y="397153"/>
                    <a:pt x="325397" y="350877"/>
                    <a:pt x="327904" y="303913"/>
                  </a:cubicBezTo>
                  <a:cubicBezTo>
                    <a:pt x="324753" y="252165"/>
                    <a:pt x="342686" y="201369"/>
                    <a:pt x="377529" y="163349"/>
                  </a:cubicBezTo>
                  <a:cubicBezTo>
                    <a:pt x="404727" y="135987"/>
                    <a:pt x="441877" y="121179"/>
                    <a:pt x="480214" y="122415"/>
                  </a:cubicBezTo>
                  <a:cubicBezTo>
                    <a:pt x="524487" y="119970"/>
                    <a:pt x="567179" y="139405"/>
                    <a:pt x="594732" y="174547"/>
                  </a:cubicBezTo>
                  <a:cubicBezTo>
                    <a:pt x="622419" y="214122"/>
                    <a:pt x="635890" y="262088"/>
                    <a:pt x="632905" y="310478"/>
                  </a:cubicBezTo>
                  <a:lnTo>
                    <a:pt x="355389" y="310478"/>
                  </a:lnTo>
                  <a:cubicBezTo>
                    <a:pt x="353914" y="355026"/>
                    <a:pt x="370456" y="398258"/>
                    <a:pt x="401196" y="430190"/>
                  </a:cubicBezTo>
                  <a:cubicBezTo>
                    <a:pt x="425066" y="451734"/>
                    <a:pt x="456264" y="463084"/>
                    <a:pt x="488230" y="461856"/>
                  </a:cubicBezTo>
                  <a:cubicBezTo>
                    <a:pt x="514371" y="462732"/>
                    <a:pt x="540042" y="454708"/>
                    <a:pt x="561140" y="439072"/>
                  </a:cubicBezTo>
                  <a:cubicBezTo>
                    <a:pt x="578986" y="425351"/>
                    <a:pt x="591648" y="405865"/>
                    <a:pt x="597023" y="383850"/>
                  </a:cubicBezTo>
                  <a:close/>
                  <a:moveTo>
                    <a:pt x="356152" y="287694"/>
                  </a:moveTo>
                  <a:lnTo>
                    <a:pt x="603894" y="287694"/>
                  </a:lnTo>
                  <a:cubicBezTo>
                    <a:pt x="604543" y="246095"/>
                    <a:pt x="589056" y="205894"/>
                    <a:pt x="560759" y="175706"/>
                  </a:cubicBezTo>
                  <a:cubicBezTo>
                    <a:pt x="538909" y="155197"/>
                    <a:pt x="510012" y="144114"/>
                    <a:pt x="480214" y="144813"/>
                  </a:cubicBezTo>
                  <a:cubicBezTo>
                    <a:pt x="445740" y="143832"/>
                    <a:pt x="412812" y="159274"/>
                    <a:pt x="391271" y="186519"/>
                  </a:cubicBezTo>
                  <a:cubicBezTo>
                    <a:pt x="368671" y="215300"/>
                    <a:pt x="356301" y="250937"/>
                    <a:pt x="356152" y="287694"/>
                  </a:cubicBezTo>
                  <a:close/>
                  <a:moveTo>
                    <a:pt x="839802" y="154467"/>
                  </a:moveTo>
                  <a:lnTo>
                    <a:pt x="759639" y="154467"/>
                  </a:lnTo>
                  <a:lnTo>
                    <a:pt x="759639" y="409723"/>
                  </a:lnTo>
                  <a:cubicBezTo>
                    <a:pt x="759639" y="444092"/>
                    <a:pt x="775290" y="461083"/>
                    <a:pt x="806591" y="461083"/>
                  </a:cubicBezTo>
                  <a:cubicBezTo>
                    <a:pt x="820540" y="461218"/>
                    <a:pt x="834435" y="459264"/>
                    <a:pt x="847818" y="455291"/>
                  </a:cubicBezTo>
                  <a:lnTo>
                    <a:pt x="847818" y="478461"/>
                  </a:lnTo>
                  <a:cubicBezTo>
                    <a:pt x="834114" y="482153"/>
                    <a:pt x="820009" y="484099"/>
                    <a:pt x="805828" y="484253"/>
                  </a:cubicBezTo>
                  <a:cubicBezTo>
                    <a:pt x="785138" y="485825"/>
                    <a:pt x="764796" y="478214"/>
                    <a:pt x="750096" y="463400"/>
                  </a:cubicBezTo>
                  <a:cubicBezTo>
                    <a:pt x="737655" y="448297"/>
                    <a:pt x="731376" y="428962"/>
                    <a:pt x="732536" y="409337"/>
                  </a:cubicBezTo>
                  <a:lnTo>
                    <a:pt x="732536" y="154467"/>
                  </a:lnTo>
                  <a:lnTo>
                    <a:pt x="683293" y="154467"/>
                  </a:lnTo>
                  <a:lnTo>
                    <a:pt x="683293" y="132069"/>
                  </a:lnTo>
                  <a:lnTo>
                    <a:pt x="732536" y="132069"/>
                  </a:lnTo>
                  <a:lnTo>
                    <a:pt x="735208" y="49429"/>
                  </a:lnTo>
                  <a:lnTo>
                    <a:pt x="760021" y="49429"/>
                  </a:lnTo>
                  <a:lnTo>
                    <a:pt x="760021" y="132069"/>
                  </a:lnTo>
                  <a:lnTo>
                    <a:pt x="839802" y="132069"/>
                  </a:lnTo>
                  <a:close/>
                  <a:moveTo>
                    <a:pt x="971880" y="0"/>
                  </a:moveTo>
                  <a:lnTo>
                    <a:pt x="971880" y="42478"/>
                  </a:lnTo>
                  <a:cubicBezTo>
                    <a:pt x="976819" y="85187"/>
                    <a:pt x="949717" y="124989"/>
                    <a:pt x="908513" y="135545"/>
                  </a:cubicBezTo>
                  <a:lnTo>
                    <a:pt x="908513" y="115850"/>
                  </a:lnTo>
                  <a:cubicBezTo>
                    <a:pt x="920556" y="111891"/>
                    <a:pt x="930569" y="103288"/>
                    <a:pt x="936379" y="91908"/>
                  </a:cubicBezTo>
                  <a:cubicBezTo>
                    <a:pt x="942853" y="77643"/>
                    <a:pt x="945865" y="62020"/>
                    <a:pt x="945159" y="46340"/>
                  </a:cubicBezTo>
                  <a:lnTo>
                    <a:pt x="931417" y="46340"/>
                  </a:lnTo>
                  <a:lnTo>
                    <a:pt x="931417" y="0"/>
                  </a:lnTo>
                  <a:close/>
                  <a:moveTo>
                    <a:pt x="987531" y="386167"/>
                  </a:moveTo>
                  <a:lnTo>
                    <a:pt x="1015397" y="386167"/>
                  </a:lnTo>
                  <a:cubicBezTo>
                    <a:pt x="1017912" y="409932"/>
                    <a:pt x="1031162" y="431175"/>
                    <a:pt x="1051279" y="443706"/>
                  </a:cubicBezTo>
                  <a:cubicBezTo>
                    <a:pt x="1072526" y="457171"/>
                    <a:pt x="1097216" y="464018"/>
                    <a:pt x="1122281" y="463400"/>
                  </a:cubicBezTo>
                  <a:cubicBezTo>
                    <a:pt x="1150842" y="465107"/>
                    <a:pt x="1178971" y="455716"/>
                    <a:pt x="1200917" y="437141"/>
                  </a:cubicBezTo>
                  <a:cubicBezTo>
                    <a:pt x="1215518" y="424332"/>
                    <a:pt x="1223881" y="405719"/>
                    <a:pt x="1223820" y="386167"/>
                  </a:cubicBezTo>
                  <a:cubicBezTo>
                    <a:pt x="1224633" y="363634"/>
                    <a:pt x="1212617" y="342621"/>
                    <a:pt x="1192900" y="332104"/>
                  </a:cubicBezTo>
                  <a:cubicBezTo>
                    <a:pt x="1166172" y="317934"/>
                    <a:pt x="1137027" y="309023"/>
                    <a:pt x="1107012" y="305844"/>
                  </a:cubicBezTo>
                  <a:cubicBezTo>
                    <a:pt x="1034101" y="294259"/>
                    <a:pt x="997456" y="262593"/>
                    <a:pt x="997456" y="211619"/>
                  </a:cubicBezTo>
                  <a:cubicBezTo>
                    <a:pt x="996856" y="185175"/>
                    <a:pt x="1009675" y="160258"/>
                    <a:pt x="1031429" y="145585"/>
                  </a:cubicBezTo>
                  <a:cubicBezTo>
                    <a:pt x="1057253" y="128994"/>
                    <a:pt x="1087524" y="120900"/>
                    <a:pt x="1118082" y="122415"/>
                  </a:cubicBezTo>
                  <a:cubicBezTo>
                    <a:pt x="1151235" y="121157"/>
                    <a:pt x="1183819" y="131374"/>
                    <a:pt x="1210460" y="151377"/>
                  </a:cubicBezTo>
                  <a:cubicBezTo>
                    <a:pt x="1230844" y="166997"/>
                    <a:pt x="1244514" y="189949"/>
                    <a:pt x="1248633" y="215481"/>
                  </a:cubicBezTo>
                  <a:lnTo>
                    <a:pt x="1221530" y="215481"/>
                  </a:lnTo>
                  <a:cubicBezTo>
                    <a:pt x="1217896" y="192687"/>
                    <a:pt x="1203711" y="173024"/>
                    <a:pt x="1183357" y="162576"/>
                  </a:cubicBezTo>
                  <a:cubicBezTo>
                    <a:pt x="1162828" y="150263"/>
                    <a:pt x="1139264" y="144103"/>
                    <a:pt x="1115410" y="144813"/>
                  </a:cubicBezTo>
                  <a:cubicBezTo>
                    <a:pt x="1089685" y="142960"/>
                    <a:pt x="1064174" y="150647"/>
                    <a:pt x="1043645" y="166438"/>
                  </a:cubicBezTo>
                  <a:cubicBezTo>
                    <a:pt x="1030979" y="176764"/>
                    <a:pt x="1023783" y="192464"/>
                    <a:pt x="1024177" y="208916"/>
                  </a:cubicBezTo>
                  <a:cubicBezTo>
                    <a:pt x="1022989" y="227852"/>
                    <a:pt x="1031490" y="246079"/>
                    <a:pt x="1046698" y="257187"/>
                  </a:cubicBezTo>
                  <a:cubicBezTo>
                    <a:pt x="1070121" y="271093"/>
                    <a:pt x="1096098" y="280027"/>
                    <a:pt x="1123044" y="283447"/>
                  </a:cubicBezTo>
                  <a:cubicBezTo>
                    <a:pt x="1159167" y="287662"/>
                    <a:pt x="1193675" y="300935"/>
                    <a:pt x="1223439" y="322063"/>
                  </a:cubicBezTo>
                  <a:cubicBezTo>
                    <a:pt x="1242746" y="337459"/>
                    <a:pt x="1253546" y="361320"/>
                    <a:pt x="1252450" y="386167"/>
                  </a:cubicBezTo>
                  <a:cubicBezTo>
                    <a:pt x="1252946" y="415824"/>
                    <a:pt x="1238582" y="443721"/>
                    <a:pt x="1214277" y="460311"/>
                  </a:cubicBezTo>
                  <a:cubicBezTo>
                    <a:pt x="1187568" y="479090"/>
                    <a:pt x="1155548" y="488574"/>
                    <a:pt x="1123044" y="487343"/>
                  </a:cubicBezTo>
                  <a:cubicBezTo>
                    <a:pt x="1087971" y="489308"/>
                    <a:pt x="1053383" y="478329"/>
                    <a:pt x="1025703" y="456449"/>
                  </a:cubicBezTo>
                  <a:cubicBezTo>
                    <a:pt x="1004498" y="438929"/>
                    <a:pt x="990932" y="413697"/>
                    <a:pt x="987912" y="386167"/>
                  </a:cubicBezTo>
                  <a:close/>
                </a:path>
              </a:pathLst>
            </a:custGeom>
            <a:solidFill>
              <a:srgbClr val="13284C"/>
            </a:solidFill>
            <a:ln w="38100"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DE78DC54-AC56-D7BD-B0CD-0220840C9FD3}"/>
                </a:ext>
              </a:extLst>
            </p:cNvPr>
            <p:cNvSpPr/>
            <p:nvPr/>
          </p:nvSpPr>
          <p:spPr>
            <a:xfrm>
              <a:off x="3969626" y="3334892"/>
              <a:ext cx="712627" cy="484084"/>
            </a:xfrm>
            <a:custGeom>
              <a:avLst/>
              <a:gdLst>
                <a:gd name="connsiteX0" fmla="*/ 15211 w 712627"/>
                <a:gd name="connsiteY0" fmla="*/ 388870 h 484084"/>
                <a:gd name="connsiteX1" fmla="*/ 43840 w 712627"/>
                <a:gd name="connsiteY1" fmla="*/ 388870 h 484084"/>
                <a:gd name="connsiteX2" fmla="*/ 84303 w 712627"/>
                <a:gd name="connsiteY2" fmla="*/ 446023 h 484084"/>
                <a:gd name="connsiteX3" fmla="*/ 151106 w 712627"/>
                <a:gd name="connsiteY3" fmla="*/ 461083 h 484084"/>
                <a:gd name="connsiteX4" fmla="*/ 237376 w 712627"/>
                <a:gd name="connsiteY4" fmla="*/ 427487 h 484084"/>
                <a:gd name="connsiteX5" fmla="*/ 263334 w 712627"/>
                <a:gd name="connsiteY5" fmla="*/ 353343 h 484084"/>
                <a:gd name="connsiteX6" fmla="*/ 263334 w 712627"/>
                <a:gd name="connsiteY6" fmla="*/ 269544 h 484084"/>
                <a:gd name="connsiteX7" fmla="*/ 212946 w 712627"/>
                <a:gd name="connsiteY7" fmla="*/ 323608 h 484084"/>
                <a:gd name="connsiteX8" fmla="*/ 143089 w 712627"/>
                <a:gd name="connsiteY8" fmla="*/ 341372 h 484084"/>
                <a:gd name="connsiteX9" fmla="*/ 38496 w 712627"/>
                <a:gd name="connsiteY9" fmla="*/ 293101 h 484084"/>
                <a:gd name="connsiteX10" fmla="*/ 323 w 712627"/>
                <a:gd name="connsiteY10" fmla="*/ 174161 h 484084"/>
                <a:gd name="connsiteX11" fmla="*/ 48039 w 712627"/>
                <a:gd name="connsiteY11" fmla="*/ 40161 h 484084"/>
                <a:gd name="connsiteX12" fmla="*/ 143471 w 712627"/>
                <a:gd name="connsiteY12" fmla="*/ 1545 h 484084"/>
                <a:gd name="connsiteX13" fmla="*/ 219817 w 712627"/>
                <a:gd name="connsiteY13" fmla="*/ 24715 h 484084"/>
                <a:gd name="connsiteX14" fmla="*/ 262952 w 712627"/>
                <a:gd name="connsiteY14" fmla="*/ 75303 h 484084"/>
                <a:gd name="connsiteX15" fmla="*/ 267533 w 712627"/>
                <a:gd name="connsiteY15" fmla="*/ 11199 h 484084"/>
                <a:gd name="connsiteX16" fmla="*/ 288910 w 712627"/>
                <a:gd name="connsiteY16" fmla="*/ 11199 h 484084"/>
                <a:gd name="connsiteX17" fmla="*/ 288910 w 712627"/>
                <a:gd name="connsiteY17" fmla="*/ 354501 h 484084"/>
                <a:gd name="connsiteX18" fmla="*/ 248065 w 712627"/>
                <a:gd name="connsiteY18" fmla="*/ 451429 h 484084"/>
                <a:gd name="connsiteX19" fmla="*/ 151106 w 712627"/>
                <a:gd name="connsiteY19" fmla="*/ 483867 h 484084"/>
                <a:gd name="connsiteX20" fmla="*/ 55292 w 712627"/>
                <a:gd name="connsiteY20" fmla="*/ 456063 h 484084"/>
                <a:gd name="connsiteX21" fmla="*/ 15211 w 712627"/>
                <a:gd name="connsiteY21" fmla="*/ 388870 h 484084"/>
                <a:gd name="connsiteX22" fmla="*/ 147670 w 712627"/>
                <a:gd name="connsiteY22" fmla="*/ 24329 h 484084"/>
                <a:gd name="connsiteX23" fmla="*/ 59491 w 712627"/>
                <a:gd name="connsiteY23" fmla="*/ 65648 h 484084"/>
                <a:gd name="connsiteX24" fmla="*/ 28953 w 712627"/>
                <a:gd name="connsiteY24" fmla="*/ 173389 h 484084"/>
                <a:gd name="connsiteX25" fmla="*/ 67126 w 712627"/>
                <a:gd name="connsiteY25" fmla="*/ 286536 h 484084"/>
                <a:gd name="connsiteX26" fmla="*/ 146907 w 712627"/>
                <a:gd name="connsiteY26" fmla="*/ 318974 h 484084"/>
                <a:gd name="connsiteX27" fmla="*/ 232796 w 712627"/>
                <a:gd name="connsiteY27" fmla="*/ 280357 h 484084"/>
                <a:gd name="connsiteX28" fmla="*/ 265242 w 712627"/>
                <a:gd name="connsiteY28" fmla="*/ 170686 h 484084"/>
                <a:gd name="connsiteX29" fmla="*/ 227070 w 712627"/>
                <a:gd name="connsiteY29" fmla="*/ 54836 h 484084"/>
                <a:gd name="connsiteX30" fmla="*/ 147670 w 712627"/>
                <a:gd name="connsiteY30" fmla="*/ 24329 h 484084"/>
                <a:gd name="connsiteX31" fmla="*/ 532834 w 712627"/>
                <a:gd name="connsiteY31" fmla="*/ 363769 h 484084"/>
                <a:gd name="connsiteX32" fmla="*/ 353040 w 712627"/>
                <a:gd name="connsiteY32" fmla="*/ 181884 h 484084"/>
                <a:gd name="connsiteX33" fmla="*/ 532834 w 712627"/>
                <a:gd name="connsiteY33" fmla="*/ 0 h 484084"/>
                <a:gd name="connsiteX34" fmla="*/ 712628 w 712627"/>
                <a:gd name="connsiteY34" fmla="*/ 181885 h 484084"/>
                <a:gd name="connsiteX35" fmla="*/ 712628 w 712627"/>
                <a:gd name="connsiteY35" fmla="*/ 182271 h 484084"/>
                <a:gd name="connsiteX36" fmla="*/ 532834 w 712627"/>
                <a:gd name="connsiteY36" fmla="*/ 363769 h 484084"/>
                <a:gd name="connsiteX37" fmla="*/ 532834 w 712627"/>
                <a:gd name="connsiteY37" fmla="*/ 29349 h 484084"/>
                <a:gd name="connsiteX38" fmla="*/ 380143 w 712627"/>
                <a:gd name="connsiteY38" fmla="*/ 183815 h 484084"/>
                <a:gd name="connsiteX39" fmla="*/ 532834 w 712627"/>
                <a:gd name="connsiteY39" fmla="*/ 338282 h 484084"/>
                <a:gd name="connsiteX40" fmla="*/ 685525 w 712627"/>
                <a:gd name="connsiteY40" fmla="*/ 183815 h 484084"/>
                <a:gd name="connsiteX41" fmla="*/ 532834 w 712627"/>
                <a:gd name="connsiteY41" fmla="*/ 29349 h 48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2627" h="484084">
                  <a:moveTo>
                    <a:pt x="15211" y="388870"/>
                  </a:moveTo>
                  <a:lnTo>
                    <a:pt x="43840" y="388870"/>
                  </a:lnTo>
                  <a:cubicBezTo>
                    <a:pt x="47478" y="413388"/>
                    <a:pt x="62530" y="434646"/>
                    <a:pt x="84303" y="446023"/>
                  </a:cubicBezTo>
                  <a:cubicBezTo>
                    <a:pt x="104970" y="456631"/>
                    <a:pt x="127943" y="461809"/>
                    <a:pt x="151106" y="461083"/>
                  </a:cubicBezTo>
                  <a:cubicBezTo>
                    <a:pt x="183305" y="462991"/>
                    <a:pt x="214755" y="450746"/>
                    <a:pt x="237376" y="427487"/>
                  </a:cubicBezTo>
                  <a:cubicBezTo>
                    <a:pt x="255161" y="407086"/>
                    <a:pt x="264460" y="380521"/>
                    <a:pt x="263334" y="353343"/>
                  </a:cubicBezTo>
                  <a:lnTo>
                    <a:pt x="263334" y="269544"/>
                  </a:lnTo>
                  <a:cubicBezTo>
                    <a:pt x="252088" y="292135"/>
                    <a:pt x="234578" y="310922"/>
                    <a:pt x="212946" y="323608"/>
                  </a:cubicBezTo>
                  <a:cubicBezTo>
                    <a:pt x="191672" y="335795"/>
                    <a:pt x="167532" y="341935"/>
                    <a:pt x="143089" y="341372"/>
                  </a:cubicBezTo>
                  <a:cubicBezTo>
                    <a:pt x="102710" y="342573"/>
                    <a:pt x="64068" y="324739"/>
                    <a:pt x="38496" y="293101"/>
                  </a:cubicBezTo>
                  <a:cubicBezTo>
                    <a:pt x="12035" y="259395"/>
                    <a:pt x="-1521" y="217164"/>
                    <a:pt x="323" y="174161"/>
                  </a:cubicBezTo>
                  <a:cubicBezTo>
                    <a:pt x="-2620" y="124764"/>
                    <a:pt x="14634" y="76313"/>
                    <a:pt x="48039" y="40161"/>
                  </a:cubicBezTo>
                  <a:cubicBezTo>
                    <a:pt x="73165" y="14434"/>
                    <a:pt x="107738" y="443"/>
                    <a:pt x="143471" y="1545"/>
                  </a:cubicBezTo>
                  <a:cubicBezTo>
                    <a:pt x="170662" y="1205"/>
                    <a:pt x="197303" y="9290"/>
                    <a:pt x="219817" y="24715"/>
                  </a:cubicBezTo>
                  <a:cubicBezTo>
                    <a:pt x="238438" y="37340"/>
                    <a:pt x="253340" y="54818"/>
                    <a:pt x="262952" y="75303"/>
                  </a:cubicBezTo>
                  <a:lnTo>
                    <a:pt x="267533" y="11199"/>
                  </a:lnTo>
                  <a:lnTo>
                    <a:pt x="288910" y="11199"/>
                  </a:lnTo>
                  <a:lnTo>
                    <a:pt x="288910" y="354501"/>
                  </a:lnTo>
                  <a:cubicBezTo>
                    <a:pt x="290440" y="391388"/>
                    <a:pt x="275431" y="427004"/>
                    <a:pt x="248065" y="451429"/>
                  </a:cubicBezTo>
                  <a:cubicBezTo>
                    <a:pt x="220683" y="473742"/>
                    <a:pt x="186240" y="485265"/>
                    <a:pt x="151106" y="483867"/>
                  </a:cubicBezTo>
                  <a:cubicBezTo>
                    <a:pt x="116991" y="485701"/>
                    <a:pt x="83257" y="475912"/>
                    <a:pt x="55292" y="456063"/>
                  </a:cubicBezTo>
                  <a:cubicBezTo>
                    <a:pt x="33969" y="439639"/>
                    <a:pt x="19639" y="415608"/>
                    <a:pt x="15211" y="388870"/>
                  </a:cubicBezTo>
                  <a:close/>
                  <a:moveTo>
                    <a:pt x="147670" y="24329"/>
                  </a:moveTo>
                  <a:cubicBezTo>
                    <a:pt x="113441" y="23070"/>
                    <a:pt x="80677" y="38423"/>
                    <a:pt x="59491" y="65648"/>
                  </a:cubicBezTo>
                  <a:cubicBezTo>
                    <a:pt x="37641" y="97074"/>
                    <a:pt x="26884" y="135025"/>
                    <a:pt x="28953" y="173389"/>
                  </a:cubicBezTo>
                  <a:cubicBezTo>
                    <a:pt x="26147" y="214759"/>
                    <a:pt x="39905" y="255532"/>
                    <a:pt x="67126" y="286536"/>
                  </a:cubicBezTo>
                  <a:cubicBezTo>
                    <a:pt x="88163" y="308011"/>
                    <a:pt x="117029" y="319750"/>
                    <a:pt x="146907" y="318974"/>
                  </a:cubicBezTo>
                  <a:cubicBezTo>
                    <a:pt x="179884" y="320152"/>
                    <a:pt x="211560" y="305910"/>
                    <a:pt x="232796" y="280357"/>
                  </a:cubicBezTo>
                  <a:cubicBezTo>
                    <a:pt x="256459" y="249021"/>
                    <a:pt x="267999" y="210021"/>
                    <a:pt x="265242" y="170686"/>
                  </a:cubicBezTo>
                  <a:cubicBezTo>
                    <a:pt x="268258" y="128470"/>
                    <a:pt x="254520" y="86778"/>
                    <a:pt x="227070" y="54836"/>
                  </a:cubicBezTo>
                  <a:cubicBezTo>
                    <a:pt x="205880" y="34048"/>
                    <a:pt x="177159" y="23013"/>
                    <a:pt x="147670" y="24329"/>
                  </a:cubicBezTo>
                  <a:close/>
                  <a:moveTo>
                    <a:pt x="532834" y="363769"/>
                  </a:moveTo>
                  <a:cubicBezTo>
                    <a:pt x="433535" y="363769"/>
                    <a:pt x="353040" y="282338"/>
                    <a:pt x="353040" y="181884"/>
                  </a:cubicBezTo>
                  <a:cubicBezTo>
                    <a:pt x="353040" y="81432"/>
                    <a:pt x="433539" y="0"/>
                    <a:pt x="532834" y="0"/>
                  </a:cubicBezTo>
                  <a:cubicBezTo>
                    <a:pt x="632133" y="0"/>
                    <a:pt x="712628" y="81433"/>
                    <a:pt x="712628" y="181885"/>
                  </a:cubicBezTo>
                  <a:cubicBezTo>
                    <a:pt x="712628" y="182014"/>
                    <a:pt x="712628" y="182142"/>
                    <a:pt x="712628" y="182271"/>
                  </a:cubicBezTo>
                  <a:cubicBezTo>
                    <a:pt x="712418" y="282574"/>
                    <a:pt x="631984" y="363769"/>
                    <a:pt x="532834" y="363769"/>
                  </a:cubicBezTo>
                  <a:close/>
                  <a:moveTo>
                    <a:pt x="532834" y="29349"/>
                  </a:moveTo>
                  <a:cubicBezTo>
                    <a:pt x="448506" y="29349"/>
                    <a:pt x="380143" y="98506"/>
                    <a:pt x="380143" y="183815"/>
                  </a:cubicBezTo>
                  <a:cubicBezTo>
                    <a:pt x="380143" y="269124"/>
                    <a:pt x="448506" y="338282"/>
                    <a:pt x="532834" y="338282"/>
                  </a:cubicBezTo>
                  <a:cubicBezTo>
                    <a:pt x="617162" y="338282"/>
                    <a:pt x="685525" y="269124"/>
                    <a:pt x="685525" y="183815"/>
                  </a:cubicBezTo>
                  <a:cubicBezTo>
                    <a:pt x="685525" y="98506"/>
                    <a:pt x="617162" y="29349"/>
                    <a:pt x="532834" y="29349"/>
                  </a:cubicBezTo>
                  <a:close/>
                </a:path>
              </a:pathLst>
            </a:custGeom>
            <a:solidFill>
              <a:srgbClr val="01BCEA"/>
            </a:solidFill>
            <a:ln w="38100"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9BDBB63A-9AA5-B6E8-6317-B6678A1DCFB1}"/>
              </a:ext>
            </a:extLst>
          </p:cNvPr>
          <p:cNvGrpSpPr/>
          <p:nvPr/>
        </p:nvGrpSpPr>
        <p:grpSpPr>
          <a:xfrm>
            <a:off x="1200648" y="2346862"/>
            <a:ext cx="1394032" cy="380013"/>
            <a:chOff x="3837709" y="836121"/>
            <a:chExt cx="1468582" cy="400336"/>
          </a:xfrm>
          <a:solidFill>
            <a:schemeClr val="bg1"/>
          </a:solidFill>
        </p:grpSpPr>
        <p:grpSp>
          <p:nvGrpSpPr>
            <p:cNvPr id="9" name="Group 8">
              <a:extLst>
                <a:ext uri="{FF2B5EF4-FFF2-40B4-BE49-F238E27FC236}">
                  <a16:creationId xmlns:a16="http://schemas.microsoft.com/office/drawing/2014/main" id="{F03779FC-7B32-34A6-D267-ED5B45E472E6}"/>
                </a:ext>
              </a:extLst>
            </p:cNvPr>
            <p:cNvGrpSpPr/>
            <p:nvPr/>
          </p:nvGrpSpPr>
          <p:grpSpPr>
            <a:xfrm>
              <a:off x="3837709" y="1047428"/>
              <a:ext cx="563901" cy="126511"/>
              <a:chOff x="2826390" y="-407669"/>
              <a:chExt cx="1216132" cy="272841"/>
            </a:xfrm>
            <a:grpFill/>
          </p:grpSpPr>
          <p:sp>
            <p:nvSpPr>
              <p:cNvPr id="29" name="Freeform 28">
                <a:extLst>
                  <a:ext uri="{FF2B5EF4-FFF2-40B4-BE49-F238E27FC236}">
                    <a16:creationId xmlns:a16="http://schemas.microsoft.com/office/drawing/2014/main" id="{4DDC4A7B-4C5D-1EF0-4C8A-BB70E82490EA}"/>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9B3BCA06-88BD-1388-B432-042FF21FD0B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9C58969E-798E-6A04-0435-7D4C72668A9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5A3A4CBE-99AF-EA50-A0B5-D5F04AA1E392}"/>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E3F96870-429A-8B27-8A8E-ECC89447D2A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0" name="Group 9">
              <a:extLst>
                <a:ext uri="{FF2B5EF4-FFF2-40B4-BE49-F238E27FC236}">
                  <a16:creationId xmlns:a16="http://schemas.microsoft.com/office/drawing/2014/main" id="{D9023C21-B299-C52F-A2F9-49E7105C4A8B}"/>
                </a:ext>
              </a:extLst>
            </p:cNvPr>
            <p:cNvGrpSpPr/>
            <p:nvPr/>
          </p:nvGrpSpPr>
          <p:grpSpPr>
            <a:xfrm>
              <a:off x="4468299" y="836121"/>
              <a:ext cx="837992" cy="400336"/>
              <a:chOff x="4186345" y="-863385"/>
              <a:chExt cx="1807247" cy="863385"/>
            </a:xfrm>
            <a:grpFill/>
          </p:grpSpPr>
          <p:sp>
            <p:nvSpPr>
              <p:cNvPr id="24" name="Freeform 23">
                <a:extLst>
                  <a:ext uri="{FF2B5EF4-FFF2-40B4-BE49-F238E27FC236}">
                    <a16:creationId xmlns:a16="http://schemas.microsoft.com/office/drawing/2014/main" id="{C6245D1D-3890-B820-D016-6B26E067CD3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4F28218-BE43-C5EB-8959-5B4B4F662193}"/>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857F2E61-5F11-7595-0E07-1A87DFD2743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90E32EA9-56D8-DA39-2F8D-3CB020A0C72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02DECA20-6DB5-C7C3-FCEB-ABA499AC785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3" name="Picture 2">
            <a:extLst>
              <a:ext uri="{FF2B5EF4-FFF2-40B4-BE49-F238E27FC236}">
                <a16:creationId xmlns:a16="http://schemas.microsoft.com/office/drawing/2014/main" id="{BC4FB3EB-184F-A801-ED8A-E797AB05F932}"/>
              </a:ext>
            </a:extLst>
          </p:cNvPr>
          <p:cNvPicPr>
            <a:picLocks noChangeAspect="1"/>
          </p:cNvPicPr>
          <p:nvPr userDrawn="1"/>
        </p:nvPicPr>
        <p:blipFill>
          <a:blip r:embed="rId2"/>
          <a:srcRect/>
          <a:stretch/>
        </p:blipFill>
        <p:spPr>
          <a:xfrm>
            <a:off x="0" y="0"/>
            <a:ext cx="9144000" cy="5143500"/>
          </a:xfrm>
          <a:prstGeom prst="rect">
            <a:avLst/>
          </a:prstGeom>
        </p:spPr>
      </p:pic>
      <p:grpSp>
        <p:nvGrpSpPr>
          <p:cNvPr id="4" name="Graphic 27">
            <a:extLst>
              <a:ext uri="{FF2B5EF4-FFF2-40B4-BE49-F238E27FC236}">
                <a16:creationId xmlns:a16="http://schemas.microsoft.com/office/drawing/2014/main" id="{2A97C4A7-AE15-CBF0-CE2C-8E330B5373B7}"/>
              </a:ext>
            </a:extLst>
          </p:cNvPr>
          <p:cNvGrpSpPr/>
          <p:nvPr userDrawn="1"/>
        </p:nvGrpSpPr>
        <p:grpSpPr>
          <a:xfrm>
            <a:off x="4115508" y="2196548"/>
            <a:ext cx="2757367" cy="750404"/>
            <a:chOff x="2457925" y="3213636"/>
            <a:chExt cx="2224328" cy="605340"/>
          </a:xfrm>
        </p:grpSpPr>
        <p:sp>
          <p:nvSpPr>
            <p:cNvPr id="6" name="Freeform 33">
              <a:extLst>
                <a:ext uri="{FF2B5EF4-FFF2-40B4-BE49-F238E27FC236}">
                  <a16:creationId xmlns:a16="http://schemas.microsoft.com/office/drawing/2014/main" id="{F7AEB8A5-E567-2338-27DF-6DB8AE0FA4B9}"/>
                </a:ext>
              </a:extLst>
            </p:cNvPr>
            <p:cNvSpPr/>
            <p:nvPr/>
          </p:nvSpPr>
          <p:spPr>
            <a:xfrm>
              <a:off x="2457925" y="3213636"/>
              <a:ext cx="1252525" cy="487858"/>
            </a:xfrm>
            <a:custGeom>
              <a:avLst/>
              <a:gdLst>
                <a:gd name="connsiteX0" fmla="*/ 0 w 1252525"/>
                <a:gd name="connsiteY0" fmla="*/ 0 h 487858"/>
                <a:gd name="connsiteX1" fmla="*/ 28248 w 1252525"/>
                <a:gd name="connsiteY1" fmla="*/ 0 h 487858"/>
                <a:gd name="connsiteX2" fmla="*/ 28248 w 1252525"/>
                <a:gd name="connsiteY2" fmla="*/ 450271 h 487858"/>
                <a:gd name="connsiteX3" fmla="*/ 272936 w 1252525"/>
                <a:gd name="connsiteY3" fmla="*/ 450271 h 487858"/>
                <a:gd name="connsiteX4" fmla="*/ 272936 w 1252525"/>
                <a:gd name="connsiteY4" fmla="*/ 475758 h 487858"/>
                <a:gd name="connsiteX5" fmla="*/ 0 w 1252525"/>
                <a:gd name="connsiteY5" fmla="*/ 475758 h 487858"/>
                <a:gd name="connsiteX6" fmla="*/ 597023 w 1252525"/>
                <a:gd name="connsiteY6" fmla="*/ 383850 h 487858"/>
                <a:gd name="connsiteX7" fmla="*/ 626034 w 1252525"/>
                <a:gd name="connsiteY7" fmla="*/ 383850 h 487858"/>
                <a:gd name="connsiteX8" fmla="*/ 572592 w 1252525"/>
                <a:gd name="connsiteY8" fmla="*/ 463400 h 487858"/>
                <a:gd name="connsiteX9" fmla="*/ 488230 w 1252525"/>
                <a:gd name="connsiteY9" fmla="*/ 487729 h 487858"/>
                <a:gd name="connsiteX10" fmla="*/ 368749 w 1252525"/>
                <a:gd name="connsiteY10" fmla="*/ 434052 h 487858"/>
                <a:gd name="connsiteX11" fmla="*/ 327904 w 1252525"/>
                <a:gd name="connsiteY11" fmla="*/ 303913 h 487858"/>
                <a:gd name="connsiteX12" fmla="*/ 377529 w 1252525"/>
                <a:gd name="connsiteY12" fmla="*/ 163349 h 487858"/>
                <a:gd name="connsiteX13" fmla="*/ 480214 w 1252525"/>
                <a:gd name="connsiteY13" fmla="*/ 122415 h 487858"/>
                <a:gd name="connsiteX14" fmla="*/ 594732 w 1252525"/>
                <a:gd name="connsiteY14" fmla="*/ 174547 h 487858"/>
                <a:gd name="connsiteX15" fmla="*/ 632905 w 1252525"/>
                <a:gd name="connsiteY15" fmla="*/ 310478 h 487858"/>
                <a:gd name="connsiteX16" fmla="*/ 355389 w 1252525"/>
                <a:gd name="connsiteY16" fmla="*/ 310478 h 487858"/>
                <a:gd name="connsiteX17" fmla="*/ 401196 w 1252525"/>
                <a:gd name="connsiteY17" fmla="*/ 430190 h 487858"/>
                <a:gd name="connsiteX18" fmla="*/ 488230 w 1252525"/>
                <a:gd name="connsiteY18" fmla="*/ 461856 h 487858"/>
                <a:gd name="connsiteX19" fmla="*/ 561140 w 1252525"/>
                <a:gd name="connsiteY19" fmla="*/ 439072 h 487858"/>
                <a:gd name="connsiteX20" fmla="*/ 597023 w 1252525"/>
                <a:gd name="connsiteY20" fmla="*/ 383850 h 487858"/>
                <a:gd name="connsiteX21" fmla="*/ 356152 w 1252525"/>
                <a:gd name="connsiteY21" fmla="*/ 287694 h 487858"/>
                <a:gd name="connsiteX22" fmla="*/ 603894 w 1252525"/>
                <a:gd name="connsiteY22" fmla="*/ 287694 h 487858"/>
                <a:gd name="connsiteX23" fmla="*/ 560759 w 1252525"/>
                <a:gd name="connsiteY23" fmla="*/ 175706 h 487858"/>
                <a:gd name="connsiteX24" fmla="*/ 480214 w 1252525"/>
                <a:gd name="connsiteY24" fmla="*/ 144813 h 487858"/>
                <a:gd name="connsiteX25" fmla="*/ 391271 w 1252525"/>
                <a:gd name="connsiteY25" fmla="*/ 186519 h 487858"/>
                <a:gd name="connsiteX26" fmla="*/ 356152 w 1252525"/>
                <a:gd name="connsiteY26" fmla="*/ 287694 h 487858"/>
                <a:gd name="connsiteX27" fmla="*/ 839802 w 1252525"/>
                <a:gd name="connsiteY27" fmla="*/ 154467 h 487858"/>
                <a:gd name="connsiteX28" fmla="*/ 759639 w 1252525"/>
                <a:gd name="connsiteY28" fmla="*/ 154467 h 487858"/>
                <a:gd name="connsiteX29" fmla="*/ 759639 w 1252525"/>
                <a:gd name="connsiteY29" fmla="*/ 409723 h 487858"/>
                <a:gd name="connsiteX30" fmla="*/ 806591 w 1252525"/>
                <a:gd name="connsiteY30" fmla="*/ 461083 h 487858"/>
                <a:gd name="connsiteX31" fmla="*/ 847818 w 1252525"/>
                <a:gd name="connsiteY31" fmla="*/ 455291 h 487858"/>
                <a:gd name="connsiteX32" fmla="*/ 847818 w 1252525"/>
                <a:gd name="connsiteY32" fmla="*/ 478461 h 487858"/>
                <a:gd name="connsiteX33" fmla="*/ 805828 w 1252525"/>
                <a:gd name="connsiteY33" fmla="*/ 484253 h 487858"/>
                <a:gd name="connsiteX34" fmla="*/ 750096 w 1252525"/>
                <a:gd name="connsiteY34" fmla="*/ 463400 h 487858"/>
                <a:gd name="connsiteX35" fmla="*/ 732536 w 1252525"/>
                <a:gd name="connsiteY35" fmla="*/ 409337 h 487858"/>
                <a:gd name="connsiteX36" fmla="*/ 732536 w 1252525"/>
                <a:gd name="connsiteY36" fmla="*/ 154467 h 487858"/>
                <a:gd name="connsiteX37" fmla="*/ 683293 w 1252525"/>
                <a:gd name="connsiteY37" fmla="*/ 154467 h 487858"/>
                <a:gd name="connsiteX38" fmla="*/ 683293 w 1252525"/>
                <a:gd name="connsiteY38" fmla="*/ 132069 h 487858"/>
                <a:gd name="connsiteX39" fmla="*/ 732536 w 1252525"/>
                <a:gd name="connsiteY39" fmla="*/ 132069 h 487858"/>
                <a:gd name="connsiteX40" fmla="*/ 735208 w 1252525"/>
                <a:gd name="connsiteY40" fmla="*/ 49429 h 487858"/>
                <a:gd name="connsiteX41" fmla="*/ 760021 w 1252525"/>
                <a:gd name="connsiteY41" fmla="*/ 49429 h 487858"/>
                <a:gd name="connsiteX42" fmla="*/ 760021 w 1252525"/>
                <a:gd name="connsiteY42" fmla="*/ 132069 h 487858"/>
                <a:gd name="connsiteX43" fmla="*/ 839802 w 1252525"/>
                <a:gd name="connsiteY43" fmla="*/ 132069 h 487858"/>
                <a:gd name="connsiteX44" fmla="*/ 971880 w 1252525"/>
                <a:gd name="connsiteY44" fmla="*/ 0 h 487858"/>
                <a:gd name="connsiteX45" fmla="*/ 971880 w 1252525"/>
                <a:gd name="connsiteY45" fmla="*/ 42478 h 487858"/>
                <a:gd name="connsiteX46" fmla="*/ 908513 w 1252525"/>
                <a:gd name="connsiteY46" fmla="*/ 135545 h 487858"/>
                <a:gd name="connsiteX47" fmla="*/ 908513 w 1252525"/>
                <a:gd name="connsiteY47" fmla="*/ 115850 h 487858"/>
                <a:gd name="connsiteX48" fmla="*/ 936379 w 1252525"/>
                <a:gd name="connsiteY48" fmla="*/ 91908 h 487858"/>
                <a:gd name="connsiteX49" fmla="*/ 945159 w 1252525"/>
                <a:gd name="connsiteY49" fmla="*/ 46340 h 487858"/>
                <a:gd name="connsiteX50" fmla="*/ 931417 w 1252525"/>
                <a:gd name="connsiteY50" fmla="*/ 46340 h 487858"/>
                <a:gd name="connsiteX51" fmla="*/ 931417 w 1252525"/>
                <a:gd name="connsiteY51" fmla="*/ 0 h 487858"/>
                <a:gd name="connsiteX52" fmla="*/ 987531 w 1252525"/>
                <a:gd name="connsiteY52" fmla="*/ 386167 h 487858"/>
                <a:gd name="connsiteX53" fmla="*/ 1015397 w 1252525"/>
                <a:gd name="connsiteY53" fmla="*/ 386167 h 487858"/>
                <a:gd name="connsiteX54" fmla="*/ 1051279 w 1252525"/>
                <a:gd name="connsiteY54" fmla="*/ 443706 h 487858"/>
                <a:gd name="connsiteX55" fmla="*/ 1122281 w 1252525"/>
                <a:gd name="connsiteY55" fmla="*/ 463400 h 487858"/>
                <a:gd name="connsiteX56" fmla="*/ 1200917 w 1252525"/>
                <a:gd name="connsiteY56" fmla="*/ 437141 h 487858"/>
                <a:gd name="connsiteX57" fmla="*/ 1223820 w 1252525"/>
                <a:gd name="connsiteY57" fmla="*/ 386167 h 487858"/>
                <a:gd name="connsiteX58" fmla="*/ 1192900 w 1252525"/>
                <a:gd name="connsiteY58" fmla="*/ 332104 h 487858"/>
                <a:gd name="connsiteX59" fmla="*/ 1107012 w 1252525"/>
                <a:gd name="connsiteY59" fmla="*/ 305844 h 487858"/>
                <a:gd name="connsiteX60" fmla="*/ 997456 w 1252525"/>
                <a:gd name="connsiteY60" fmla="*/ 211619 h 487858"/>
                <a:gd name="connsiteX61" fmla="*/ 1031429 w 1252525"/>
                <a:gd name="connsiteY61" fmla="*/ 145585 h 487858"/>
                <a:gd name="connsiteX62" fmla="*/ 1118082 w 1252525"/>
                <a:gd name="connsiteY62" fmla="*/ 122415 h 487858"/>
                <a:gd name="connsiteX63" fmla="*/ 1210460 w 1252525"/>
                <a:gd name="connsiteY63" fmla="*/ 151377 h 487858"/>
                <a:gd name="connsiteX64" fmla="*/ 1248633 w 1252525"/>
                <a:gd name="connsiteY64" fmla="*/ 215481 h 487858"/>
                <a:gd name="connsiteX65" fmla="*/ 1221530 w 1252525"/>
                <a:gd name="connsiteY65" fmla="*/ 215481 h 487858"/>
                <a:gd name="connsiteX66" fmla="*/ 1183357 w 1252525"/>
                <a:gd name="connsiteY66" fmla="*/ 162576 h 487858"/>
                <a:gd name="connsiteX67" fmla="*/ 1115410 w 1252525"/>
                <a:gd name="connsiteY67" fmla="*/ 144813 h 487858"/>
                <a:gd name="connsiteX68" fmla="*/ 1043645 w 1252525"/>
                <a:gd name="connsiteY68" fmla="*/ 166438 h 487858"/>
                <a:gd name="connsiteX69" fmla="*/ 1024177 w 1252525"/>
                <a:gd name="connsiteY69" fmla="*/ 208916 h 487858"/>
                <a:gd name="connsiteX70" fmla="*/ 1046698 w 1252525"/>
                <a:gd name="connsiteY70" fmla="*/ 257187 h 487858"/>
                <a:gd name="connsiteX71" fmla="*/ 1123044 w 1252525"/>
                <a:gd name="connsiteY71" fmla="*/ 283447 h 487858"/>
                <a:gd name="connsiteX72" fmla="*/ 1223439 w 1252525"/>
                <a:gd name="connsiteY72" fmla="*/ 322063 h 487858"/>
                <a:gd name="connsiteX73" fmla="*/ 1252450 w 1252525"/>
                <a:gd name="connsiteY73" fmla="*/ 386167 h 487858"/>
                <a:gd name="connsiteX74" fmla="*/ 1214277 w 1252525"/>
                <a:gd name="connsiteY74" fmla="*/ 460311 h 487858"/>
                <a:gd name="connsiteX75" fmla="*/ 1123044 w 1252525"/>
                <a:gd name="connsiteY75" fmla="*/ 487343 h 487858"/>
                <a:gd name="connsiteX76" fmla="*/ 1025703 w 1252525"/>
                <a:gd name="connsiteY76" fmla="*/ 456449 h 487858"/>
                <a:gd name="connsiteX77" fmla="*/ 987912 w 1252525"/>
                <a:gd name="connsiteY77" fmla="*/ 386167 h 48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252525" h="487858">
                  <a:moveTo>
                    <a:pt x="0" y="0"/>
                  </a:moveTo>
                  <a:lnTo>
                    <a:pt x="28248" y="0"/>
                  </a:lnTo>
                  <a:lnTo>
                    <a:pt x="28248" y="450271"/>
                  </a:lnTo>
                  <a:lnTo>
                    <a:pt x="272936" y="450271"/>
                  </a:lnTo>
                  <a:lnTo>
                    <a:pt x="272936" y="475758"/>
                  </a:lnTo>
                  <a:lnTo>
                    <a:pt x="0" y="475758"/>
                  </a:lnTo>
                  <a:close/>
                  <a:moveTo>
                    <a:pt x="597023" y="383850"/>
                  </a:moveTo>
                  <a:lnTo>
                    <a:pt x="626034" y="383850"/>
                  </a:lnTo>
                  <a:cubicBezTo>
                    <a:pt x="619098" y="416377"/>
                    <a:pt x="599935" y="444903"/>
                    <a:pt x="572592" y="463400"/>
                  </a:cubicBezTo>
                  <a:cubicBezTo>
                    <a:pt x="547524" y="479897"/>
                    <a:pt x="518127" y="488374"/>
                    <a:pt x="488230" y="487729"/>
                  </a:cubicBezTo>
                  <a:cubicBezTo>
                    <a:pt x="442308" y="489667"/>
                    <a:pt x="398120" y="469818"/>
                    <a:pt x="368749" y="434052"/>
                  </a:cubicBezTo>
                  <a:cubicBezTo>
                    <a:pt x="339921" y="397153"/>
                    <a:pt x="325397" y="350877"/>
                    <a:pt x="327904" y="303913"/>
                  </a:cubicBezTo>
                  <a:cubicBezTo>
                    <a:pt x="324753" y="252165"/>
                    <a:pt x="342686" y="201369"/>
                    <a:pt x="377529" y="163349"/>
                  </a:cubicBezTo>
                  <a:cubicBezTo>
                    <a:pt x="404727" y="135987"/>
                    <a:pt x="441877" y="121179"/>
                    <a:pt x="480214" y="122415"/>
                  </a:cubicBezTo>
                  <a:cubicBezTo>
                    <a:pt x="524487" y="119970"/>
                    <a:pt x="567179" y="139405"/>
                    <a:pt x="594732" y="174547"/>
                  </a:cubicBezTo>
                  <a:cubicBezTo>
                    <a:pt x="622419" y="214122"/>
                    <a:pt x="635890" y="262088"/>
                    <a:pt x="632905" y="310478"/>
                  </a:cubicBezTo>
                  <a:lnTo>
                    <a:pt x="355389" y="310478"/>
                  </a:lnTo>
                  <a:cubicBezTo>
                    <a:pt x="353914" y="355026"/>
                    <a:pt x="370456" y="398258"/>
                    <a:pt x="401196" y="430190"/>
                  </a:cubicBezTo>
                  <a:cubicBezTo>
                    <a:pt x="425066" y="451734"/>
                    <a:pt x="456264" y="463084"/>
                    <a:pt x="488230" y="461856"/>
                  </a:cubicBezTo>
                  <a:cubicBezTo>
                    <a:pt x="514371" y="462732"/>
                    <a:pt x="540042" y="454708"/>
                    <a:pt x="561140" y="439072"/>
                  </a:cubicBezTo>
                  <a:cubicBezTo>
                    <a:pt x="578986" y="425351"/>
                    <a:pt x="591648" y="405865"/>
                    <a:pt x="597023" y="383850"/>
                  </a:cubicBezTo>
                  <a:close/>
                  <a:moveTo>
                    <a:pt x="356152" y="287694"/>
                  </a:moveTo>
                  <a:lnTo>
                    <a:pt x="603894" y="287694"/>
                  </a:lnTo>
                  <a:cubicBezTo>
                    <a:pt x="604543" y="246095"/>
                    <a:pt x="589056" y="205894"/>
                    <a:pt x="560759" y="175706"/>
                  </a:cubicBezTo>
                  <a:cubicBezTo>
                    <a:pt x="538909" y="155197"/>
                    <a:pt x="510012" y="144114"/>
                    <a:pt x="480214" y="144813"/>
                  </a:cubicBezTo>
                  <a:cubicBezTo>
                    <a:pt x="445740" y="143832"/>
                    <a:pt x="412812" y="159274"/>
                    <a:pt x="391271" y="186519"/>
                  </a:cubicBezTo>
                  <a:cubicBezTo>
                    <a:pt x="368671" y="215300"/>
                    <a:pt x="356301" y="250937"/>
                    <a:pt x="356152" y="287694"/>
                  </a:cubicBezTo>
                  <a:close/>
                  <a:moveTo>
                    <a:pt x="839802" y="154467"/>
                  </a:moveTo>
                  <a:lnTo>
                    <a:pt x="759639" y="154467"/>
                  </a:lnTo>
                  <a:lnTo>
                    <a:pt x="759639" y="409723"/>
                  </a:lnTo>
                  <a:cubicBezTo>
                    <a:pt x="759639" y="444092"/>
                    <a:pt x="775290" y="461083"/>
                    <a:pt x="806591" y="461083"/>
                  </a:cubicBezTo>
                  <a:cubicBezTo>
                    <a:pt x="820540" y="461218"/>
                    <a:pt x="834435" y="459264"/>
                    <a:pt x="847818" y="455291"/>
                  </a:cubicBezTo>
                  <a:lnTo>
                    <a:pt x="847818" y="478461"/>
                  </a:lnTo>
                  <a:cubicBezTo>
                    <a:pt x="834114" y="482153"/>
                    <a:pt x="820009" y="484099"/>
                    <a:pt x="805828" y="484253"/>
                  </a:cubicBezTo>
                  <a:cubicBezTo>
                    <a:pt x="785138" y="485825"/>
                    <a:pt x="764796" y="478214"/>
                    <a:pt x="750096" y="463400"/>
                  </a:cubicBezTo>
                  <a:cubicBezTo>
                    <a:pt x="737655" y="448297"/>
                    <a:pt x="731376" y="428962"/>
                    <a:pt x="732536" y="409337"/>
                  </a:cubicBezTo>
                  <a:lnTo>
                    <a:pt x="732536" y="154467"/>
                  </a:lnTo>
                  <a:lnTo>
                    <a:pt x="683293" y="154467"/>
                  </a:lnTo>
                  <a:lnTo>
                    <a:pt x="683293" y="132069"/>
                  </a:lnTo>
                  <a:lnTo>
                    <a:pt x="732536" y="132069"/>
                  </a:lnTo>
                  <a:lnTo>
                    <a:pt x="735208" y="49429"/>
                  </a:lnTo>
                  <a:lnTo>
                    <a:pt x="760021" y="49429"/>
                  </a:lnTo>
                  <a:lnTo>
                    <a:pt x="760021" y="132069"/>
                  </a:lnTo>
                  <a:lnTo>
                    <a:pt x="839802" y="132069"/>
                  </a:lnTo>
                  <a:close/>
                  <a:moveTo>
                    <a:pt x="971880" y="0"/>
                  </a:moveTo>
                  <a:lnTo>
                    <a:pt x="971880" y="42478"/>
                  </a:lnTo>
                  <a:cubicBezTo>
                    <a:pt x="976819" y="85187"/>
                    <a:pt x="949717" y="124989"/>
                    <a:pt x="908513" y="135545"/>
                  </a:cubicBezTo>
                  <a:lnTo>
                    <a:pt x="908513" y="115850"/>
                  </a:lnTo>
                  <a:cubicBezTo>
                    <a:pt x="920556" y="111891"/>
                    <a:pt x="930569" y="103288"/>
                    <a:pt x="936379" y="91908"/>
                  </a:cubicBezTo>
                  <a:cubicBezTo>
                    <a:pt x="942853" y="77643"/>
                    <a:pt x="945865" y="62020"/>
                    <a:pt x="945159" y="46340"/>
                  </a:cubicBezTo>
                  <a:lnTo>
                    <a:pt x="931417" y="46340"/>
                  </a:lnTo>
                  <a:lnTo>
                    <a:pt x="931417" y="0"/>
                  </a:lnTo>
                  <a:close/>
                  <a:moveTo>
                    <a:pt x="987531" y="386167"/>
                  </a:moveTo>
                  <a:lnTo>
                    <a:pt x="1015397" y="386167"/>
                  </a:lnTo>
                  <a:cubicBezTo>
                    <a:pt x="1017912" y="409932"/>
                    <a:pt x="1031162" y="431175"/>
                    <a:pt x="1051279" y="443706"/>
                  </a:cubicBezTo>
                  <a:cubicBezTo>
                    <a:pt x="1072526" y="457171"/>
                    <a:pt x="1097216" y="464018"/>
                    <a:pt x="1122281" y="463400"/>
                  </a:cubicBezTo>
                  <a:cubicBezTo>
                    <a:pt x="1150842" y="465107"/>
                    <a:pt x="1178971" y="455716"/>
                    <a:pt x="1200917" y="437141"/>
                  </a:cubicBezTo>
                  <a:cubicBezTo>
                    <a:pt x="1215518" y="424332"/>
                    <a:pt x="1223881" y="405719"/>
                    <a:pt x="1223820" y="386167"/>
                  </a:cubicBezTo>
                  <a:cubicBezTo>
                    <a:pt x="1224633" y="363634"/>
                    <a:pt x="1212617" y="342621"/>
                    <a:pt x="1192900" y="332104"/>
                  </a:cubicBezTo>
                  <a:cubicBezTo>
                    <a:pt x="1166172" y="317934"/>
                    <a:pt x="1137027" y="309023"/>
                    <a:pt x="1107012" y="305844"/>
                  </a:cubicBezTo>
                  <a:cubicBezTo>
                    <a:pt x="1034101" y="294259"/>
                    <a:pt x="997456" y="262593"/>
                    <a:pt x="997456" y="211619"/>
                  </a:cubicBezTo>
                  <a:cubicBezTo>
                    <a:pt x="996856" y="185175"/>
                    <a:pt x="1009675" y="160258"/>
                    <a:pt x="1031429" y="145585"/>
                  </a:cubicBezTo>
                  <a:cubicBezTo>
                    <a:pt x="1057253" y="128994"/>
                    <a:pt x="1087524" y="120900"/>
                    <a:pt x="1118082" y="122415"/>
                  </a:cubicBezTo>
                  <a:cubicBezTo>
                    <a:pt x="1151235" y="121157"/>
                    <a:pt x="1183819" y="131374"/>
                    <a:pt x="1210460" y="151377"/>
                  </a:cubicBezTo>
                  <a:cubicBezTo>
                    <a:pt x="1230844" y="166997"/>
                    <a:pt x="1244514" y="189949"/>
                    <a:pt x="1248633" y="215481"/>
                  </a:cubicBezTo>
                  <a:lnTo>
                    <a:pt x="1221530" y="215481"/>
                  </a:lnTo>
                  <a:cubicBezTo>
                    <a:pt x="1217896" y="192687"/>
                    <a:pt x="1203711" y="173024"/>
                    <a:pt x="1183357" y="162576"/>
                  </a:cubicBezTo>
                  <a:cubicBezTo>
                    <a:pt x="1162828" y="150263"/>
                    <a:pt x="1139264" y="144103"/>
                    <a:pt x="1115410" y="144813"/>
                  </a:cubicBezTo>
                  <a:cubicBezTo>
                    <a:pt x="1089685" y="142960"/>
                    <a:pt x="1064174" y="150647"/>
                    <a:pt x="1043645" y="166438"/>
                  </a:cubicBezTo>
                  <a:cubicBezTo>
                    <a:pt x="1030979" y="176764"/>
                    <a:pt x="1023783" y="192464"/>
                    <a:pt x="1024177" y="208916"/>
                  </a:cubicBezTo>
                  <a:cubicBezTo>
                    <a:pt x="1022989" y="227852"/>
                    <a:pt x="1031490" y="246079"/>
                    <a:pt x="1046698" y="257187"/>
                  </a:cubicBezTo>
                  <a:cubicBezTo>
                    <a:pt x="1070121" y="271093"/>
                    <a:pt x="1096098" y="280027"/>
                    <a:pt x="1123044" y="283447"/>
                  </a:cubicBezTo>
                  <a:cubicBezTo>
                    <a:pt x="1159167" y="287662"/>
                    <a:pt x="1193675" y="300935"/>
                    <a:pt x="1223439" y="322063"/>
                  </a:cubicBezTo>
                  <a:cubicBezTo>
                    <a:pt x="1242746" y="337459"/>
                    <a:pt x="1253546" y="361320"/>
                    <a:pt x="1252450" y="386167"/>
                  </a:cubicBezTo>
                  <a:cubicBezTo>
                    <a:pt x="1252946" y="415824"/>
                    <a:pt x="1238582" y="443721"/>
                    <a:pt x="1214277" y="460311"/>
                  </a:cubicBezTo>
                  <a:cubicBezTo>
                    <a:pt x="1187568" y="479090"/>
                    <a:pt x="1155548" y="488574"/>
                    <a:pt x="1123044" y="487343"/>
                  </a:cubicBezTo>
                  <a:cubicBezTo>
                    <a:pt x="1087971" y="489308"/>
                    <a:pt x="1053383" y="478329"/>
                    <a:pt x="1025703" y="456449"/>
                  </a:cubicBezTo>
                  <a:cubicBezTo>
                    <a:pt x="1004498" y="438929"/>
                    <a:pt x="990932" y="413697"/>
                    <a:pt x="987912" y="386167"/>
                  </a:cubicBezTo>
                  <a:close/>
                </a:path>
              </a:pathLst>
            </a:custGeom>
            <a:solidFill>
              <a:srgbClr val="13284C"/>
            </a:solidFill>
            <a:ln w="38100" cap="flat">
              <a:noFill/>
              <a:prstDash val="solid"/>
              <a:miter/>
            </a:ln>
          </p:spPr>
          <p:txBody>
            <a:bodyPr rtlCol="0" anchor="ctr"/>
            <a:lstStyle/>
            <a:p>
              <a:endParaRPr lang="en-US"/>
            </a:p>
          </p:txBody>
        </p:sp>
        <p:sp>
          <p:nvSpPr>
            <p:cNvPr id="7" name="Freeform 34">
              <a:extLst>
                <a:ext uri="{FF2B5EF4-FFF2-40B4-BE49-F238E27FC236}">
                  <a16:creationId xmlns:a16="http://schemas.microsoft.com/office/drawing/2014/main" id="{E89558CD-E34C-F204-8BBD-A8BB40E6EEAB}"/>
                </a:ext>
              </a:extLst>
            </p:cNvPr>
            <p:cNvSpPr/>
            <p:nvPr/>
          </p:nvSpPr>
          <p:spPr>
            <a:xfrm>
              <a:off x="3969626" y="3334892"/>
              <a:ext cx="712627" cy="484084"/>
            </a:xfrm>
            <a:custGeom>
              <a:avLst/>
              <a:gdLst>
                <a:gd name="connsiteX0" fmla="*/ 15211 w 712627"/>
                <a:gd name="connsiteY0" fmla="*/ 388870 h 484084"/>
                <a:gd name="connsiteX1" fmla="*/ 43840 w 712627"/>
                <a:gd name="connsiteY1" fmla="*/ 388870 h 484084"/>
                <a:gd name="connsiteX2" fmla="*/ 84303 w 712627"/>
                <a:gd name="connsiteY2" fmla="*/ 446023 h 484084"/>
                <a:gd name="connsiteX3" fmla="*/ 151106 w 712627"/>
                <a:gd name="connsiteY3" fmla="*/ 461083 h 484084"/>
                <a:gd name="connsiteX4" fmla="*/ 237376 w 712627"/>
                <a:gd name="connsiteY4" fmla="*/ 427487 h 484084"/>
                <a:gd name="connsiteX5" fmla="*/ 263334 w 712627"/>
                <a:gd name="connsiteY5" fmla="*/ 353343 h 484084"/>
                <a:gd name="connsiteX6" fmla="*/ 263334 w 712627"/>
                <a:gd name="connsiteY6" fmla="*/ 269544 h 484084"/>
                <a:gd name="connsiteX7" fmla="*/ 212946 w 712627"/>
                <a:gd name="connsiteY7" fmla="*/ 323608 h 484084"/>
                <a:gd name="connsiteX8" fmla="*/ 143089 w 712627"/>
                <a:gd name="connsiteY8" fmla="*/ 341372 h 484084"/>
                <a:gd name="connsiteX9" fmla="*/ 38496 w 712627"/>
                <a:gd name="connsiteY9" fmla="*/ 293101 h 484084"/>
                <a:gd name="connsiteX10" fmla="*/ 323 w 712627"/>
                <a:gd name="connsiteY10" fmla="*/ 174161 h 484084"/>
                <a:gd name="connsiteX11" fmla="*/ 48039 w 712627"/>
                <a:gd name="connsiteY11" fmla="*/ 40161 h 484084"/>
                <a:gd name="connsiteX12" fmla="*/ 143471 w 712627"/>
                <a:gd name="connsiteY12" fmla="*/ 1545 h 484084"/>
                <a:gd name="connsiteX13" fmla="*/ 219817 w 712627"/>
                <a:gd name="connsiteY13" fmla="*/ 24715 h 484084"/>
                <a:gd name="connsiteX14" fmla="*/ 262952 w 712627"/>
                <a:gd name="connsiteY14" fmla="*/ 75303 h 484084"/>
                <a:gd name="connsiteX15" fmla="*/ 267533 w 712627"/>
                <a:gd name="connsiteY15" fmla="*/ 11199 h 484084"/>
                <a:gd name="connsiteX16" fmla="*/ 288910 w 712627"/>
                <a:gd name="connsiteY16" fmla="*/ 11199 h 484084"/>
                <a:gd name="connsiteX17" fmla="*/ 288910 w 712627"/>
                <a:gd name="connsiteY17" fmla="*/ 354501 h 484084"/>
                <a:gd name="connsiteX18" fmla="*/ 248065 w 712627"/>
                <a:gd name="connsiteY18" fmla="*/ 451429 h 484084"/>
                <a:gd name="connsiteX19" fmla="*/ 151106 w 712627"/>
                <a:gd name="connsiteY19" fmla="*/ 483867 h 484084"/>
                <a:gd name="connsiteX20" fmla="*/ 55292 w 712627"/>
                <a:gd name="connsiteY20" fmla="*/ 456063 h 484084"/>
                <a:gd name="connsiteX21" fmla="*/ 15211 w 712627"/>
                <a:gd name="connsiteY21" fmla="*/ 388870 h 484084"/>
                <a:gd name="connsiteX22" fmla="*/ 147670 w 712627"/>
                <a:gd name="connsiteY22" fmla="*/ 24329 h 484084"/>
                <a:gd name="connsiteX23" fmla="*/ 59491 w 712627"/>
                <a:gd name="connsiteY23" fmla="*/ 65648 h 484084"/>
                <a:gd name="connsiteX24" fmla="*/ 28953 w 712627"/>
                <a:gd name="connsiteY24" fmla="*/ 173389 h 484084"/>
                <a:gd name="connsiteX25" fmla="*/ 67126 w 712627"/>
                <a:gd name="connsiteY25" fmla="*/ 286536 h 484084"/>
                <a:gd name="connsiteX26" fmla="*/ 146907 w 712627"/>
                <a:gd name="connsiteY26" fmla="*/ 318974 h 484084"/>
                <a:gd name="connsiteX27" fmla="*/ 232796 w 712627"/>
                <a:gd name="connsiteY27" fmla="*/ 280357 h 484084"/>
                <a:gd name="connsiteX28" fmla="*/ 265242 w 712627"/>
                <a:gd name="connsiteY28" fmla="*/ 170686 h 484084"/>
                <a:gd name="connsiteX29" fmla="*/ 227070 w 712627"/>
                <a:gd name="connsiteY29" fmla="*/ 54836 h 484084"/>
                <a:gd name="connsiteX30" fmla="*/ 147670 w 712627"/>
                <a:gd name="connsiteY30" fmla="*/ 24329 h 484084"/>
                <a:gd name="connsiteX31" fmla="*/ 532834 w 712627"/>
                <a:gd name="connsiteY31" fmla="*/ 363769 h 484084"/>
                <a:gd name="connsiteX32" fmla="*/ 353040 w 712627"/>
                <a:gd name="connsiteY32" fmla="*/ 181884 h 484084"/>
                <a:gd name="connsiteX33" fmla="*/ 532834 w 712627"/>
                <a:gd name="connsiteY33" fmla="*/ 0 h 484084"/>
                <a:gd name="connsiteX34" fmla="*/ 712628 w 712627"/>
                <a:gd name="connsiteY34" fmla="*/ 181885 h 484084"/>
                <a:gd name="connsiteX35" fmla="*/ 712628 w 712627"/>
                <a:gd name="connsiteY35" fmla="*/ 182271 h 484084"/>
                <a:gd name="connsiteX36" fmla="*/ 532834 w 712627"/>
                <a:gd name="connsiteY36" fmla="*/ 363769 h 484084"/>
                <a:gd name="connsiteX37" fmla="*/ 532834 w 712627"/>
                <a:gd name="connsiteY37" fmla="*/ 29349 h 484084"/>
                <a:gd name="connsiteX38" fmla="*/ 380143 w 712627"/>
                <a:gd name="connsiteY38" fmla="*/ 183815 h 484084"/>
                <a:gd name="connsiteX39" fmla="*/ 532834 w 712627"/>
                <a:gd name="connsiteY39" fmla="*/ 338282 h 484084"/>
                <a:gd name="connsiteX40" fmla="*/ 685525 w 712627"/>
                <a:gd name="connsiteY40" fmla="*/ 183815 h 484084"/>
                <a:gd name="connsiteX41" fmla="*/ 532834 w 712627"/>
                <a:gd name="connsiteY41" fmla="*/ 29349 h 48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2627" h="484084">
                  <a:moveTo>
                    <a:pt x="15211" y="388870"/>
                  </a:moveTo>
                  <a:lnTo>
                    <a:pt x="43840" y="388870"/>
                  </a:lnTo>
                  <a:cubicBezTo>
                    <a:pt x="47478" y="413388"/>
                    <a:pt x="62530" y="434646"/>
                    <a:pt x="84303" y="446023"/>
                  </a:cubicBezTo>
                  <a:cubicBezTo>
                    <a:pt x="104970" y="456631"/>
                    <a:pt x="127943" y="461809"/>
                    <a:pt x="151106" y="461083"/>
                  </a:cubicBezTo>
                  <a:cubicBezTo>
                    <a:pt x="183305" y="462991"/>
                    <a:pt x="214755" y="450746"/>
                    <a:pt x="237376" y="427487"/>
                  </a:cubicBezTo>
                  <a:cubicBezTo>
                    <a:pt x="255161" y="407086"/>
                    <a:pt x="264460" y="380521"/>
                    <a:pt x="263334" y="353343"/>
                  </a:cubicBezTo>
                  <a:lnTo>
                    <a:pt x="263334" y="269544"/>
                  </a:lnTo>
                  <a:cubicBezTo>
                    <a:pt x="252088" y="292135"/>
                    <a:pt x="234578" y="310922"/>
                    <a:pt x="212946" y="323608"/>
                  </a:cubicBezTo>
                  <a:cubicBezTo>
                    <a:pt x="191672" y="335795"/>
                    <a:pt x="167532" y="341935"/>
                    <a:pt x="143089" y="341372"/>
                  </a:cubicBezTo>
                  <a:cubicBezTo>
                    <a:pt x="102710" y="342573"/>
                    <a:pt x="64068" y="324739"/>
                    <a:pt x="38496" y="293101"/>
                  </a:cubicBezTo>
                  <a:cubicBezTo>
                    <a:pt x="12035" y="259395"/>
                    <a:pt x="-1521" y="217164"/>
                    <a:pt x="323" y="174161"/>
                  </a:cubicBezTo>
                  <a:cubicBezTo>
                    <a:pt x="-2620" y="124764"/>
                    <a:pt x="14634" y="76313"/>
                    <a:pt x="48039" y="40161"/>
                  </a:cubicBezTo>
                  <a:cubicBezTo>
                    <a:pt x="73165" y="14434"/>
                    <a:pt x="107738" y="443"/>
                    <a:pt x="143471" y="1545"/>
                  </a:cubicBezTo>
                  <a:cubicBezTo>
                    <a:pt x="170662" y="1205"/>
                    <a:pt x="197303" y="9290"/>
                    <a:pt x="219817" y="24715"/>
                  </a:cubicBezTo>
                  <a:cubicBezTo>
                    <a:pt x="238438" y="37340"/>
                    <a:pt x="253340" y="54818"/>
                    <a:pt x="262952" y="75303"/>
                  </a:cubicBezTo>
                  <a:lnTo>
                    <a:pt x="267533" y="11199"/>
                  </a:lnTo>
                  <a:lnTo>
                    <a:pt x="288910" y="11199"/>
                  </a:lnTo>
                  <a:lnTo>
                    <a:pt x="288910" y="354501"/>
                  </a:lnTo>
                  <a:cubicBezTo>
                    <a:pt x="290440" y="391388"/>
                    <a:pt x="275431" y="427004"/>
                    <a:pt x="248065" y="451429"/>
                  </a:cubicBezTo>
                  <a:cubicBezTo>
                    <a:pt x="220683" y="473742"/>
                    <a:pt x="186240" y="485265"/>
                    <a:pt x="151106" y="483867"/>
                  </a:cubicBezTo>
                  <a:cubicBezTo>
                    <a:pt x="116991" y="485701"/>
                    <a:pt x="83257" y="475912"/>
                    <a:pt x="55292" y="456063"/>
                  </a:cubicBezTo>
                  <a:cubicBezTo>
                    <a:pt x="33969" y="439639"/>
                    <a:pt x="19639" y="415608"/>
                    <a:pt x="15211" y="388870"/>
                  </a:cubicBezTo>
                  <a:close/>
                  <a:moveTo>
                    <a:pt x="147670" y="24329"/>
                  </a:moveTo>
                  <a:cubicBezTo>
                    <a:pt x="113441" y="23070"/>
                    <a:pt x="80677" y="38423"/>
                    <a:pt x="59491" y="65648"/>
                  </a:cubicBezTo>
                  <a:cubicBezTo>
                    <a:pt x="37641" y="97074"/>
                    <a:pt x="26884" y="135025"/>
                    <a:pt x="28953" y="173389"/>
                  </a:cubicBezTo>
                  <a:cubicBezTo>
                    <a:pt x="26147" y="214759"/>
                    <a:pt x="39905" y="255532"/>
                    <a:pt x="67126" y="286536"/>
                  </a:cubicBezTo>
                  <a:cubicBezTo>
                    <a:pt x="88163" y="308011"/>
                    <a:pt x="117029" y="319750"/>
                    <a:pt x="146907" y="318974"/>
                  </a:cubicBezTo>
                  <a:cubicBezTo>
                    <a:pt x="179884" y="320152"/>
                    <a:pt x="211560" y="305910"/>
                    <a:pt x="232796" y="280357"/>
                  </a:cubicBezTo>
                  <a:cubicBezTo>
                    <a:pt x="256459" y="249021"/>
                    <a:pt x="267999" y="210021"/>
                    <a:pt x="265242" y="170686"/>
                  </a:cubicBezTo>
                  <a:cubicBezTo>
                    <a:pt x="268258" y="128470"/>
                    <a:pt x="254520" y="86778"/>
                    <a:pt x="227070" y="54836"/>
                  </a:cubicBezTo>
                  <a:cubicBezTo>
                    <a:pt x="205880" y="34048"/>
                    <a:pt x="177159" y="23013"/>
                    <a:pt x="147670" y="24329"/>
                  </a:cubicBezTo>
                  <a:close/>
                  <a:moveTo>
                    <a:pt x="532834" y="363769"/>
                  </a:moveTo>
                  <a:cubicBezTo>
                    <a:pt x="433535" y="363769"/>
                    <a:pt x="353040" y="282338"/>
                    <a:pt x="353040" y="181884"/>
                  </a:cubicBezTo>
                  <a:cubicBezTo>
                    <a:pt x="353040" y="81432"/>
                    <a:pt x="433539" y="0"/>
                    <a:pt x="532834" y="0"/>
                  </a:cubicBezTo>
                  <a:cubicBezTo>
                    <a:pt x="632133" y="0"/>
                    <a:pt x="712628" y="81433"/>
                    <a:pt x="712628" y="181885"/>
                  </a:cubicBezTo>
                  <a:cubicBezTo>
                    <a:pt x="712628" y="182014"/>
                    <a:pt x="712628" y="182142"/>
                    <a:pt x="712628" y="182271"/>
                  </a:cubicBezTo>
                  <a:cubicBezTo>
                    <a:pt x="712418" y="282574"/>
                    <a:pt x="631984" y="363769"/>
                    <a:pt x="532834" y="363769"/>
                  </a:cubicBezTo>
                  <a:close/>
                  <a:moveTo>
                    <a:pt x="532834" y="29349"/>
                  </a:moveTo>
                  <a:cubicBezTo>
                    <a:pt x="448506" y="29349"/>
                    <a:pt x="380143" y="98506"/>
                    <a:pt x="380143" y="183815"/>
                  </a:cubicBezTo>
                  <a:cubicBezTo>
                    <a:pt x="380143" y="269124"/>
                    <a:pt x="448506" y="338282"/>
                    <a:pt x="532834" y="338282"/>
                  </a:cubicBezTo>
                  <a:cubicBezTo>
                    <a:pt x="617162" y="338282"/>
                    <a:pt x="685525" y="269124"/>
                    <a:pt x="685525" y="183815"/>
                  </a:cubicBezTo>
                  <a:cubicBezTo>
                    <a:pt x="685525" y="98506"/>
                    <a:pt x="617162" y="29349"/>
                    <a:pt x="532834" y="29349"/>
                  </a:cubicBezTo>
                  <a:close/>
                </a:path>
              </a:pathLst>
            </a:custGeom>
            <a:solidFill>
              <a:srgbClr val="01BCEA"/>
            </a:solidFill>
            <a:ln w="38100" cap="flat">
              <a:noFill/>
              <a:prstDash val="solid"/>
              <a:miter/>
            </a:ln>
          </p:spPr>
          <p:txBody>
            <a:bodyPr rtlCol="0" anchor="ctr"/>
            <a:lstStyle/>
            <a:p>
              <a:endParaRPr lang="en-US"/>
            </a:p>
          </p:txBody>
        </p:sp>
      </p:grpSp>
      <p:grpSp>
        <p:nvGrpSpPr>
          <p:cNvPr id="11" name="Group 10">
            <a:extLst>
              <a:ext uri="{FF2B5EF4-FFF2-40B4-BE49-F238E27FC236}">
                <a16:creationId xmlns:a16="http://schemas.microsoft.com/office/drawing/2014/main" id="{78E244AE-C3C9-F1CB-182C-62977A2CBB84}"/>
              </a:ext>
            </a:extLst>
          </p:cNvPr>
          <p:cNvGrpSpPr/>
          <p:nvPr userDrawn="1"/>
        </p:nvGrpSpPr>
        <p:grpSpPr>
          <a:xfrm>
            <a:off x="1200648" y="2346862"/>
            <a:ext cx="1394032" cy="380013"/>
            <a:chOff x="3837709" y="836121"/>
            <a:chExt cx="1468582" cy="400336"/>
          </a:xfrm>
          <a:solidFill>
            <a:schemeClr val="bg1"/>
          </a:solidFill>
        </p:grpSpPr>
        <p:grpSp>
          <p:nvGrpSpPr>
            <p:cNvPr id="12" name="Group 11">
              <a:extLst>
                <a:ext uri="{FF2B5EF4-FFF2-40B4-BE49-F238E27FC236}">
                  <a16:creationId xmlns:a16="http://schemas.microsoft.com/office/drawing/2014/main" id="{74B5507F-20D8-9035-2CB7-90D83F1C4894}"/>
                </a:ext>
              </a:extLst>
            </p:cNvPr>
            <p:cNvGrpSpPr/>
            <p:nvPr/>
          </p:nvGrpSpPr>
          <p:grpSpPr>
            <a:xfrm>
              <a:off x="3837709" y="1047428"/>
              <a:ext cx="563901" cy="126511"/>
              <a:chOff x="2826390" y="-407669"/>
              <a:chExt cx="1216132" cy="272841"/>
            </a:xfrm>
            <a:grpFill/>
          </p:grpSpPr>
          <p:sp>
            <p:nvSpPr>
              <p:cNvPr id="20" name="Freeform 28">
                <a:extLst>
                  <a:ext uri="{FF2B5EF4-FFF2-40B4-BE49-F238E27FC236}">
                    <a16:creationId xmlns:a16="http://schemas.microsoft.com/office/drawing/2014/main" id="{5A2644F3-6674-CD00-5C45-6BA48DEC6CE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9">
                <a:extLst>
                  <a:ext uri="{FF2B5EF4-FFF2-40B4-BE49-F238E27FC236}">
                    <a16:creationId xmlns:a16="http://schemas.microsoft.com/office/drawing/2014/main" id="{F28C9E9F-3D74-91CE-3A15-2CB10AA4373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30">
                <a:extLst>
                  <a:ext uri="{FF2B5EF4-FFF2-40B4-BE49-F238E27FC236}">
                    <a16:creationId xmlns:a16="http://schemas.microsoft.com/office/drawing/2014/main" id="{D2E9028B-3878-BBE7-484E-5D37ECABE7F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31">
                <a:extLst>
                  <a:ext uri="{FF2B5EF4-FFF2-40B4-BE49-F238E27FC236}">
                    <a16:creationId xmlns:a16="http://schemas.microsoft.com/office/drawing/2014/main" id="{EB0CCABD-6668-2310-0D9C-EE96F2A9F33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6" name="Freeform 32">
                <a:extLst>
                  <a:ext uri="{FF2B5EF4-FFF2-40B4-BE49-F238E27FC236}">
                    <a16:creationId xmlns:a16="http://schemas.microsoft.com/office/drawing/2014/main" id="{7F110F9D-76AD-1966-9F13-5A72B8B86E3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082DD3FE-D45C-7033-92D2-816FA5A3FBB2}"/>
                </a:ext>
              </a:extLst>
            </p:cNvPr>
            <p:cNvGrpSpPr/>
            <p:nvPr/>
          </p:nvGrpSpPr>
          <p:grpSpPr>
            <a:xfrm>
              <a:off x="4468299" y="836121"/>
              <a:ext cx="837992" cy="400336"/>
              <a:chOff x="4186345" y="-863385"/>
              <a:chExt cx="1807247" cy="863385"/>
            </a:xfrm>
            <a:grpFill/>
          </p:grpSpPr>
          <p:sp>
            <p:nvSpPr>
              <p:cNvPr id="14" name="Freeform 23">
                <a:extLst>
                  <a:ext uri="{FF2B5EF4-FFF2-40B4-BE49-F238E27FC236}">
                    <a16:creationId xmlns:a16="http://schemas.microsoft.com/office/drawing/2014/main" id="{C057DE1B-0BE8-6DE3-4F84-AD3492DFDDC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24">
                <a:extLst>
                  <a:ext uri="{FF2B5EF4-FFF2-40B4-BE49-F238E27FC236}">
                    <a16:creationId xmlns:a16="http://schemas.microsoft.com/office/drawing/2014/main" id="{7444BD33-EE74-7B5F-20D9-A1A7D6D880C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25">
                <a:extLst>
                  <a:ext uri="{FF2B5EF4-FFF2-40B4-BE49-F238E27FC236}">
                    <a16:creationId xmlns:a16="http://schemas.microsoft.com/office/drawing/2014/main" id="{2421390E-8352-D009-3C10-E931CA63139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26">
                <a:extLst>
                  <a:ext uri="{FF2B5EF4-FFF2-40B4-BE49-F238E27FC236}">
                    <a16:creationId xmlns:a16="http://schemas.microsoft.com/office/drawing/2014/main" id="{0A20AA59-153D-9821-C1F5-7F56389CC178}"/>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27">
                <a:extLst>
                  <a:ext uri="{FF2B5EF4-FFF2-40B4-BE49-F238E27FC236}">
                    <a16:creationId xmlns:a16="http://schemas.microsoft.com/office/drawing/2014/main" id="{3A713A4D-B9CE-3593-495B-5B1367107C9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7384844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Agenda">
    <p:bg>
      <p:bgPr>
        <a:solidFill>
          <a:schemeClr val="bg2"/>
        </a:solidFill>
        <a:effectLst/>
      </p:bgPr>
    </p:bg>
    <p:spTree>
      <p:nvGrpSpPr>
        <p:cNvPr id="1" name=""/>
        <p:cNvGrpSpPr/>
        <p:nvPr/>
      </p:nvGrpSpPr>
      <p:grpSpPr>
        <a:xfrm>
          <a:off x="0" y="0"/>
          <a:ext cx="0" cy="0"/>
          <a:chOff x="0" y="0"/>
          <a:chExt cx="0" cy="0"/>
        </a:xfrm>
      </p:grpSpPr>
      <p:sp>
        <p:nvSpPr>
          <p:cNvPr id="5" name="Content Placeholder 4"/>
          <p:cNvSpPr>
            <a:spLocks noGrp="1"/>
          </p:cNvSpPr>
          <p:nvPr userDrawn="1">
            <p:ph sz="quarter" idx="11"/>
          </p:nvPr>
        </p:nvSpPr>
        <p:spPr>
          <a:xfrm>
            <a:off x="4937498" y="875506"/>
            <a:ext cx="3787402" cy="3392424"/>
          </a:xfrm>
          <a:prstGeom prst="rect">
            <a:avLst/>
          </a:prstGeom>
        </p:spPr>
        <p:txBody>
          <a:bodyPr anchor="ctr"/>
          <a:lstStyle>
            <a:lvl1pPr>
              <a:spcBef>
                <a:spcPts val="1110"/>
              </a:spcBef>
              <a:buClr>
                <a:schemeClr val="tx1"/>
              </a:buClr>
              <a:buSzPct val="80000"/>
              <a:defRPr lang="en-US" sz="2000" b="0" i="0" kern="1200" dirty="0" smtClean="0">
                <a:solidFill>
                  <a:schemeClr val="tx1"/>
                </a:solidFill>
                <a:latin typeface="+mn-lt"/>
                <a:ea typeface="CiscoSansTT Light" panose="020B0503020201020303" pitchFamily="34" charset="0"/>
                <a:cs typeface="CiscoSansTT Light" panose="020B0503020201020303" pitchFamily="34" charset="0"/>
              </a:defRPr>
            </a:lvl1pPr>
            <a:lvl2pPr marL="341313" indent="-171450">
              <a:spcBef>
                <a:spcPts val="600"/>
              </a:spcBef>
              <a:buClr>
                <a:schemeClr val="tx1"/>
              </a:buClr>
              <a:buSzPct val="80000"/>
              <a:defRPr lang="en-US" sz="1800" b="0" i="0" kern="1200" dirty="0" smtClean="0">
                <a:solidFill>
                  <a:schemeClr val="tx1"/>
                </a:solidFill>
                <a:latin typeface="+mn-lt"/>
                <a:ea typeface="CiscoSansTT Light" panose="020B0503020201020303" pitchFamily="34" charset="0"/>
                <a:cs typeface="CiscoSansTT Light" panose="020B0503020201020303" pitchFamily="34" charset="0"/>
              </a:defRPr>
            </a:lvl2pPr>
            <a:lvl3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3pPr>
            <a:lvl4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4pPr>
          </a:lstStyle>
          <a:p>
            <a:pPr lvl="0"/>
            <a:r>
              <a:rPr lang="en-US" dirty="0"/>
              <a:t>Click to edit Master text styles</a:t>
            </a:r>
          </a:p>
          <a:p>
            <a:pPr lvl="1"/>
            <a:r>
              <a:rPr lang="en-US" dirty="0"/>
              <a:t>Second level</a:t>
            </a:r>
          </a:p>
        </p:txBody>
      </p:sp>
      <p:pic>
        <p:nvPicPr>
          <p:cNvPr id="2" name="Picture 1">
            <a:extLst>
              <a:ext uri="{FF2B5EF4-FFF2-40B4-BE49-F238E27FC236}">
                <a16:creationId xmlns:a16="http://schemas.microsoft.com/office/drawing/2014/main" id="{90764A06-1CD1-0F19-36E8-4E06B6118C00}"/>
              </a:ext>
            </a:extLst>
          </p:cNvPr>
          <p:cNvPicPr>
            <a:picLocks noChangeAspect="1"/>
          </p:cNvPicPr>
          <p:nvPr userDrawn="1"/>
        </p:nvPicPr>
        <p:blipFill>
          <a:blip r:embed="rId2"/>
          <a:srcRect/>
          <a:stretch/>
        </p:blipFill>
        <p:spPr>
          <a:xfrm>
            <a:off x="0" y="0"/>
            <a:ext cx="4572000" cy="5143500"/>
          </a:xfrm>
          <a:prstGeom prst="rect">
            <a:avLst/>
          </a:prstGeom>
        </p:spPr>
      </p:pic>
      <p:sp>
        <p:nvSpPr>
          <p:cNvPr id="14" name="Title 2">
            <a:extLst>
              <a:ext uri="{FF2B5EF4-FFF2-40B4-BE49-F238E27FC236}">
                <a16:creationId xmlns:a16="http://schemas.microsoft.com/office/drawing/2014/main" id="{907E3E7C-A38C-47CA-B58C-6EC34372FF45}"/>
              </a:ext>
            </a:extLst>
          </p:cNvPr>
          <p:cNvSpPr txBox="1">
            <a:spLocks/>
          </p:cNvSpPr>
          <p:nvPr userDrawn="1"/>
        </p:nvSpPr>
        <p:spPr bwMode="auto">
          <a:xfrm>
            <a:off x="448128" y="2731642"/>
            <a:ext cx="2722529" cy="731837"/>
          </a:xfrm>
          <a:prstGeom prst="rect">
            <a:avLst/>
          </a:prstGeom>
          <a:noFill/>
          <a:ln>
            <a:noFill/>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defPPr>
              <a:defRPr lang="en-US"/>
            </a:defPPr>
            <a:lvl1pPr marL="0" marR="0" lvl="0" indent="0" defTabSz="684213" eaLnBrk="1" latinLnBrk="0" hangingPunct="1">
              <a:lnSpc>
                <a:spcPct val="100000"/>
              </a:lnSpc>
              <a:buClrTx/>
              <a:buSzTx/>
              <a:buFontTx/>
              <a:buNone/>
              <a:tabLst/>
              <a:defRPr kumimoji="0" sz="3800" b="0" i="0" u="none" strike="noStrike" cap="none" spc="0" normalizeH="0" baseline="0">
                <a:ln>
                  <a:noFill/>
                </a:ln>
                <a:solidFill>
                  <a:schemeClr val="bg1"/>
                </a:solidFill>
                <a:effectLst/>
                <a:uLnTx/>
                <a:uFillTx/>
                <a:latin typeface="+mj-lt"/>
                <a:cs typeface="CiscoSansTT Light" panose="020B0503020201020303" pitchFamily="34" charset="0"/>
              </a:defRPr>
            </a:lvl1pPr>
            <a:lvl2pPr defTabSz="684213" eaLnBrk="1" hangingPunct="1">
              <a:lnSpc>
                <a:spcPct val="80000"/>
              </a:lnSpc>
              <a:defRPr sz="3200">
                <a:solidFill>
                  <a:srgbClr val="676767"/>
                </a:solidFill>
              </a:defRPr>
            </a:lvl2pPr>
            <a:lvl3pPr defTabSz="684213" eaLnBrk="1" hangingPunct="1">
              <a:lnSpc>
                <a:spcPct val="80000"/>
              </a:lnSpc>
              <a:defRPr sz="3200">
                <a:solidFill>
                  <a:srgbClr val="676767"/>
                </a:solidFill>
              </a:defRPr>
            </a:lvl3pPr>
            <a:lvl4pPr defTabSz="684213" eaLnBrk="1" hangingPunct="1">
              <a:lnSpc>
                <a:spcPct val="80000"/>
              </a:lnSpc>
              <a:defRPr sz="3200">
                <a:solidFill>
                  <a:srgbClr val="676767"/>
                </a:solidFill>
              </a:defRPr>
            </a:lvl4pPr>
            <a:lvl5pPr defTabSz="684213" eaLnBrk="1" hangingPunct="1">
              <a:lnSpc>
                <a:spcPct val="80000"/>
              </a:lnSpc>
              <a:defRPr sz="3200">
                <a:solidFill>
                  <a:srgbClr val="676767"/>
                </a:solidFill>
              </a:defRPr>
            </a:lvl5pPr>
            <a:lvl6pPr marL="457200" defTabSz="684213" fontAlgn="base">
              <a:lnSpc>
                <a:spcPct val="80000"/>
              </a:lnSpc>
              <a:spcBef>
                <a:spcPct val="0"/>
              </a:spcBef>
              <a:spcAft>
                <a:spcPct val="0"/>
              </a:spcAft>
              <a:defRPr sz="3200">
                <a:solidFill>
                  <a:srgbClr val="676767"/>
                </a:solidFill>
              </a:defRPr>
            </a:lvl6pPr>
            <a:lvl7pPr marL="914400" defTabSz="684213" fontAlgn="base">
              <a:lnSpc>
                <a:spcPct val="80000"/>
              </a:lnSpc>
              <a:spcBef>
                <a:spcPct val="0"/>
              </a:spcBef>
              <a:spcAft>
                <a:spcPct val="0"/>
              </a:spcAft>
              <a:defRPr sz="3200">
                <a:solidFill>
                  <a:srgbClr val="676767"/>
                </a:solidFill>
              </a:defRPr>
            </a:lvl7pPr>
            <a:lvl8pPr marL="1371600" defTabSz="684213" fontAlgn="base">
              <a:lnSpc>
                <a:spcPct val="80000"/>
              </a:lnSpc>
              <a:spcBef>
                <a:spcPct val="0"/>
              </a:spcBef>
              <a:spcAft>
                <a:spcPct val="0"/>
              </a:spcAft>
              <a:defRPr sz="3200">
                <a:solidFill>
                  <a:srgbClr val="676767"/>
                </a:solidFill>
              </a:defRPr>
            </a:lvl8pPr>
            <a:lvl9pPr marL="1828800" defTabSz="684213" fontAlgn="base">
              <a:lnSpc>
                <a:spcPct val="80000"/>
              </a:lnSpc>
              <a:spcBef>
                <a:spcPct val="0"/>
              </a:spcBef>
              <a:spcAft>
                <a:spcPct val="0"/>
              </a:spcAft>
              <a:defRPr sz="3200">
                <a:solidFill>
                  <a:srgbClr val="676767"/>
                </a:solidFill>
              </a:defRPr>
            </a:lvl9pPr>
          </a:lstStyle>
          <a:p>
            <a:pPr lvl="0"/>
            <a:r>
              <a:rPr lang="en-US" sz="3600" noProof="0" dirty="0">
                <a:solidFill>
                  <a:schemeClr val="bg2"/>
                </a:solidFill>
              </a:rPr>
              <a:t>Agenda</a:t>
            </a:r>
          </a:p>
        </p:txBody>
      </p:sp>
      <p:sp>
        <p:nvSpPr>
          <p:cNvPr id="103" name="Footer Placeholder 2"/>
          <p:cNvSpPr>
            <a:spLocks noGrp="1"/>
          </p:cNvSpPr>
          <p:nvPr userDrawn="1">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endParaRPr lang="en-US" dirty="0"/>
          </a:p>
        </p:txBody>
      </p:sp>
      <p:sp>
        <p:nvSpPr>
          <p:cNvPr id="104" name="Slide Number Placeholder 1"/>
          <p:cNvSpPr>
            <a:spLocks noGrp="1"/>
          </p:cNvSpPr>
          <p:nvPr userDrawn="1">
            <p:ph type="sldNum" sz="quarter" idx="4"/>
          </p:nvPr>
        </p:nvSpPr>
        <p:spPr bwMode="white">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1" name="Rectangle 4">
            <a:extLst>
              <a:ext uri="{FF2B5EF4-FFF2-40B4-BE49-F238E27FC236}">
                <a16:creationId xmlns:a16="http://schemas.microsoft.com/office/drawing/2014/main" id="{AED59B0F-C472-469F-8983-6C5A6F04ED5F}"/>
              </a:ext>
            </a:extLst>
          </p:cNvPr>
          <p:cNvSpPr>
            <a:spLocks noChangeArrowheads="1"/>
          </p:cNvSpPr>
          <p:nvPr userDrawn="1"/>
        </p:nvSpPr>
        <p:spPr bwMode="white">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grpSp>
        <p:nvGrpSpPr>
          <p:cNvPr id="18" name="Group 17">
            <a:extLst>
              <a:ext uri="{FF2B5EF4-FFF2-40B4-BE49-F238E27FC236}">
                <a16:creationId xmlns:a16="http://schemas.microsoft.com/office/drawing/2014/main" id="{AEDAFA0C-3796-B740-8598-C5EB87A8A0DD}"/>
              </a:ext>
            </a:extLst>
          </p:cNvPr>
          <p:cNvGrpSpPr/>
          <p:nvPr userDrawn="1"/>
        </p:nvGrpSpPr>
        <p:grpSpPr>
          <a:xfrm>
            <a:off x="536418" y="4785947"/>
            <a:ext cx="1005840" cy="274194"/>
            <a:chOff x="536418" y="4785947"/>
            <a:chExt cx="1005840" cy="274194"/>
          </a:xfrm>
          <a:solidFill>
            <a:schemeClr val="bg2"/>
          </a:solidFill>
        </p:grpSpPr>
        <p:grpSp>
          <p:nvGrpSpPr>
            <p:cNvPr id="19" name="Group 18">
              <a:extLst>
                <a:ext uri="{FF2B5EF4-FFF2-40B4-BE49-F238E27FC236}">
                  <a16:creationId xmlns:a16="http://schemas.microsoft.com/office/drawing/2014/main" id="{8D763816-C119-AE4B-97B5-0AB797F5DCBF}"/>
                </a:ext>
              </a:extLst>
            </p:cNvPr>
            <p:cNvGrpSpPr/>
            <p:nvPr/>
          </p:nvGrpSpPr>
          <p:grpSpPr>
            <a:xfrm>
              <a:off x="536418" y="4930673"/>
              <a:ext cx="386220" cy="86649"/>
              <a:chOff x="2826390" y="-407669"/>
              <a:chExt cx="1216132" cy="272841"/>
            </a:xfrm>
            <a:grpFill/>
          </p:grpSpPr>
          <p:sp>
            <p:nvSpPr>
              <p:cNvPr id="26" name="Freeform 25">
                <a:extLst>
                  <a:ext uri="{FF2B5EF4-FFF2-40B4-BE49-F238E27FC236}">
                    <a16:creationId xmlns:a16="http://schemas.microsoft.com/office/drawing/2014/main" id="{B2A8C941-A2E7-C348-A0FA-828DFC751EB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7" name="Freeform 26">
                <a:extLst>
                  <a:ext uri="{FF2B5EF4-FFF2-40B4-BE49-F238E27FC236}">
                    <a16:creationId xmlns:a16="http://schemas.microsoft.com/office/drawing/2014/main" id="{2852CA00-9B68-DA45-9A49-2F087747196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8" name="Freeform 27">
                <a:extLst>
                  <a:ext uri="{FF2B5EF4-FFF2-40B4-BE49-F238E27FC236}">
                    <a16:creationId xmlns:a16="http://schemas.microsoft.com/office/drawing/2014/main" id="{F4BB293E-DED5-DF4E-9388-7F0B7063B25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9" name="Freeform 28">
                <a:extLst>
                  <a:ext uri="{FF2B5EF4-FFF2-40B4-BE49-F238E27FC236}">
                    <a16:creationId xmlns:a16="http://schemas.microsoft.com/office/drawing/2014/main" id="{D703D62A-45BE-CB4D-B37D-57A8C43C9A5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0" name="Freeform 29">
                <a:extLst>
                  <a:ext uri="{FF2B5EF4-FFF2-40B4-BE49-F238E27FC236}">
                    <a16:creationId xmlns:a16="http://schemas.microsoft.com/office/drawing/2014/main" id="{5924D449-DA74-824E-B0B2-F22AE42E24D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20" name="Group 19">
              <a:extLst>
                <a:ext uri="{FF2B5EF4-FFF2-40B4-BE49-F238E27FC236}">
                  <a16:creationId xmlns:a16="http://schemas.microsoft.com/office/drawing/2014/main" id="{0CC6CCB8-BB8E-A34B-A537-720E1C9A8740}"/>
                </a:ext>
              </a:extLst>
            </p:cNvPr>
            <p:cNvGrpSpPr/>
            <p:nvPr/>
          </p:nvGrpSpPr>
          <p:grpSpPr>
            <a:xfrm>
              <a:off x="968312" y="4785947"/>
              <a:ext cx="573946" cy="274194"/>
              <a:chOff x="4186345" y="-863385"/>
              <a:chExt cx="1807247" cy="863385"/>
            </a:xfrm>
            <a:grpFill/>
          </p:grpSpPr>
          <p:sp>
            <p:nvSpPr>
              <p:cNvPr id="21" name="Freeform 20">
                <a:extLst>
                  <a:ext uri="{FF2B5EF4-FFF2-40B4-BE49-F238E27FC236}">
                    <a16:creationId xmlns:a16="http://schemas.microsoft.com/office/drawing/2014/main" id="{8A37B3C3-4A74-2C48-95B2-93E7A858FBE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B3693A2C-7F2B-5A42-A882-3D25348AB94D}"/>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465A124B-70B7-8144-8557-E8B6944C5C8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95301078-E884-124A-9176-DD25F1C668C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071F432F-2683-9C4E-B264-81ED64CCAE4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1025900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genda 2">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AD19AB-FE3D-A4D4-7618-0FE38E688D7C}"/>
              </a:ext>
            </a:extLst>
          </p:cNvPr>
          <p:cNvPicPr>
            <a:picLocks noChangeAspect="1"/>
          </p:cNvPicPr>
          <p:nvPr/>
        </p:nvPicPr>
        <p:blipFill>
          <a:blip r:embed="rId2"/>
          <a:srcRect/>
          <a:stretch/>
        </p:blipFill>
        <p:spPr>
          <a:xfrm flipH="1">
            <a:off x="0" y="0"/>
            <a:ext cx="9144000" cy="1219200"/>
          </a:xfrm>
          <a:prstGeom prst="rect">
            <a:avLst/>
          </a:prstGeom>
        </p:spPr>
      </p:pic>
      <p:sp>
        <p:nvSpPr>
          <p:cNvPr id="5" name="Content Placeholder 4"/>
          <p:cNvSpPr>
            <a:spLocks noGrp="1"/>
          </p:cNvSpPr>
          <p:nvPr>
            <p:ph sz="quarter" idx="11" hasCustomPrompt="1"/>
          </p:nvPr>
        </p:nvSpPr>
        <p:spPr>
          <a:xfrm>
            <a:off x="443997" y="1506908"/>
            <a:ext cx="8266112" cy="2743200"/>
          </a:xfrm>
          <a:prstGeom prst="rect">
            <a:avLst/>
          </a:prstGeom>
        </p:spPr>
        <p:txBody>
          <a:bodyPr/>
          <a:lstStyle>
            <a:lvl1pPr>
              <a:spcBef>
                <a:spcPts val="1110"/>
              </a:spcBef>
              <a:buClr>
                <a:schemeClr val="tx1"/>
              </a:buClr>
              <a:buSzPct val="80000"/>
              <a:defRPr lang="en-US" sz="2000" b="0" i="0" kern="1200" dirty="0" smtClean="0">
                <a:solidFill>
                  <a:schemeClr val="tx1"/>
                </a:solidFill>
                <a:latin typeface="+mn-lt"/>
                <a:ea typeface="CiscoSansTT Light" panose="020B0503020201020303" pitchFamily="34" charset="0"/>
                <a:cs typeface="CiscoSansTT Light" panose="020B0503020201020303" pitchFamily="34" charset="0"/>
              </a:defRPr>
            </a:lvl1pPr>
            <a:lvl2pPr marL="341313" indent="-171450">
              <a:spcBef>
                <a:spcPts val="600"/>
              </a:spcBef>
              <a:buClr>
                <a:schemeClr val="tx1"/>
              </a:buClr>
              <a:buSzPct val="80000"/>
              <a:defRPr lang="en-US" sz="1800" b="0" i="0" kern="1200" dirty="0" smtClean="0">
                <a:solidFill>
                  <a:schemeClr val="tx1"/>
                </a:solidFill>
                <a:latin typeface="+mn-lt"/>
                <a:ea typeface="CiscoSansTT Light" panose="020B0503020201020303" pitchFamily="34" charset="0"/>
                <a:cs typeface="CiscoSansTT Light" panose="020B0503020201020303" pitchFamily="34" charset="0"/>
              </a:defRPr>
            </a:lvl2pPr>
            <a:lvl3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3pPr>
            <a:lvl4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4pPr>
          </a:lstStyle>
          <a:p>
            <a:pPr lvl="0"/>
            <a:r>
              <a:rPr lang="en-US" dirty="0"/>
              <a:t>Click to edit Master text styles</a:t>
            </a:r>
          </a:p>
          <a:p>
            <a:pPr lvl="1"/>
            <a:r>
              <a:rPr lang="en-US" dirty="0"/>
              <a:t>Second level</a:t>
            </a:r>
          </a:p>
        </p:txBody>
      </p:sp>
      <p:sp>
        <p:nvSpPr>
          <p:cNvPr id="104" name="Slide Number Placeholder 1"/>
          <p:cNvSpPr>
            <a:spLocks noGrp="1"/>
          </p:cNvSpPr>
          <p:nvPr>
            <p:ph type="sldNum" sz="quarter" idx="4"/>
          </p:nvPr>
        </p:nvSpPr>
        <p:spPr bwMode="white">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2" name="Title 2">
            <a:extLst>
              <a:ext uri="{FF2B5EF4-FFF2-40B4-BE49-F238E27FC236}">
                <a16:creationId xmlns:a16="http://schemas.microsoft.com/office/drawing/2014/main" id="{918DF5AE-8D5B-F141-ACBC-503404AFF81D}"/>
              </a:ext>
            </a:extLst>
          </p:cNvPr>
          <p:cNvSpPr txBox="1">
            <a:spLocks/>
          </p:cNvSpPr>
          <p:nvPr/>
        </p:nvSpPr>
        <p:spPr bwMode="auto">
          <a:xfrm>
            <a:off x="448055" y="191707"/>
            <a:ext cx="2722529" cy="731837"/>
          </a:xfrm>
          <a:prstGeom prst="rect">
            <a:avLst/>
          </a:prstGeom>
          <a:noFill/>
          <a:ln>
            <a:noFill/>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4" tIns="45712" rIns="91424" bIns="45712" numCol="1" anchor="b" anchorCtr="0" compatLnSpc="1">
            <a:prstTxWarp prst="textNoShape">
              <a:avLst/>
            </a:prstTxWarp>
          </a:bodyPr>
          <a:lstStyle>
            <a:lvl1pPr algn="l" defTabSz="684213" rtl="0" eaLnBrk="1" fontAlgn="base" hangingPunct="1">
              <a:lnSpc>
                <a:spcPct val="85000"/>
              </a:lnSpc>
              <a:spcBef>
                <a:spcPct val="0"/>
              </a:spcBef>
              <a:spcAft>
                <a:spcPct val="0"/>
              </a:spcAft>
              <a:defRPr lang="en-GB" sz="3200" b="0" i="0" u="none" kern="1200" dirty="0">
                <a:solidFill>
                  <a:schemeClr val="bg1">
                    <a:lumMod val="75000"/>
                  </a:schemeClr>
                </a:solidFill>
                <a:latin typeface="CiscoSansTT Light" panose="020B0503020201020303" pitchFamily="34" charset="0"/>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0" marR="0" lvl="0" indent="0" algn="l" defTabSz="684213" rtl="0" eaLnBrk="1" fontAlgn="base" latinLnBrk="0" hangingPunct="1">
              <a:lnSpc>
                <a:spcPct val="80000"/>
              </a:lnSpc>
              <a:spcBef>
                <a:spcPct val="0"/>
              </a:spcBef>
              <a:spcAft>
                <a:spcPct val="0"/>
              </a:spcAft>
              <a:buClrTx/>
              <a:buSzTx/>
              <a:buFontTx/>
              <a:buNone/>
              <a:tabLst/>
              <a:defRPr/>
            </a:pPr>
            <a:r>
              <a:rPr kumimoji="0" lang="en-US" sz="2800" b="0" i="0" u="none" strike="noStrike" kern="1200" cap="none" spc="0" normalizeH="0" baseline="0" noProof="0" dirty="0">
                <a:ln>
                  <a:noFill/>
                </a:ln>
                <a:solidFill>
                  <a:schemeClr val="bg2"/>
                </a:solidFill>
                <a:effectLst/>
                <a:uLnTx/>
                <a:uFillTx/>
                <a:latin typeface="+mj-lt"/>
                <a:ea typeface="ＭＳ Ｐゴシック" charset="0"/>
                <a:cs typeface="CiscoSansTT Light" panose="020B0503020201020303" pitchFamily="34" charset="0"/>
              </a:rPr>
              <a:t>Agenda</a:t>
            </a:r>
          </a:p>
        </p:txBody>
      </p:sp>
      <p:grpSp>
        <p:nvGrpSpPr>
          <p:cNvPr id="16" name="Group 15">
            <a:extLst>
              <a:ext uri="{FF2B5EF4-FFF2-40B4-BE49-F238E27FC236}">
                <a16:creationId xmlns:a16="http://schemas.microsoft.com/office/drawing/2014/main" id="{E4C6568A-8090-1E4E-B084-F234785BF109}"/>
              </a:ext>
            </a:extLst>
          </p:cNvPr>
          <p:cNvGrpSpPr/>
          <p:nvPr/>
        </p:nvGrpSpPr>
        <p:grpSpPr>
          <a:xfrm>
            <a:off x="536418" y="4785947"/>
            <a:ext cx="1005840" cy="274194"/>
            <a:chOff x="536418" y="4785947"/>
            <a:chExt cx="1005840" cy="274194"/>
          </a:xfrm>
        </p:grpSpPr>
        <p:grpSp>
          <p:nvGrpSpPr>
            <p:cNvPr id="17" name="Group 16">
              <a:extLst>
                <a:ext uri="{FF2B5EF4-FFF2-40B4-BE49-F238E27FC236}">
                  <a16:creationId xmlns:a16="http://schemas.microsoft.com/office/drawing/2014/main" id="{44D67A12-8E2E-394C-8616-9F35901DF048}"/>
                </a:ext>
              </a:extLst>
            </p:cNvPr>
            <p:cNvGrpSpPr/>
            <p:nvPr/>
          </p:nvGrpSpPr>
          <p:grpSpPr>
            <a:xfrm>
              <a:off x="536418" y="4930673"/>
              <a:ext cx="386220" cy="86649"/>
              <a:chOff x="2826390" y="-407669"/>
              <a:chExt cx="1216132" cy="272841"/>
            </a:xfrm>
            <a:solidFill>
              <a:schemeClr val="bg1"/>
            </a:solidFill>
          </p:grpSpPr>
          <p:sp>
            <p:nvSpPr>
              <p:cNvPr id="29" name="Freeform 28">
                <a:extLst>
                  <a:ext uri="{FF2B5EF4-FFF2-40B4-BE49-F238E27FC236}">
                    <a16:creationId xmlns:a16="http://schemas.microsoft.com/office/drawing/2014/main" id="{F2DF5007-AD62-A144-8953-70AEC3558F3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E5FBB146-5ABB-5E41-B0DF-03C5C9140D96}"/>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034FCECA-191D-EE4A-BCDB-5F90C2AE7AE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03930FF4-6754-F740-AB49-7AD7978C9FB4}"/>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5418B959-0F16-4D45-A0AB-85306709735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AB7DF69F-C437-6B49-936C-1DFA5563F089}"/>
                </a:ext>
              </a:extLst>
            </p:cNvPr>
            <p:cNvGrpSpPr/>
            <p:nvPr/>
          </p:nvGrpSpPr>
          <p:grpSpPr>
            <a:xfrm>
              <a:off x="968312" y="4785947"/>
              <a:ext cx="573946" cy="274194"/>
              <a:chOff x="4186345" y="-863385"/>
              <a:chExt cx="1807247" cy="863385"/>
            </a:xfrm>
            <a:solidFill>
              <a:schemeClr val="accent1"/>
            </a:solidFill>
          </p:grpSpPr>
          <p:sp>
            <p:nvSpPr>
              <p:cNvPr id="19" name="Freeform 18">
                <a:extLst>
                  <a:ext uri="{FF2B5EF4-FFF2-40B4-BE49-F238E27FC236}">
                    <a16:creationId xmlns:a16="http://schemas.microsoft.com/office/drawing/2014/main" id="{E5001CB8-A193-FA43-8B80-48B384C96E41}"/>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EF93AA8A-FD79-3B4D-B053-D428AADDFDC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5ADBE805-5FA8-004C-A2F7-DF202BC18CC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895E42AD-3836-834D-8818-33D430ADFD2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ACB3AD32-E802-5E4B-92CA-4A9117D6E06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3" name="Picture 2">
            <a:extLst>
              <a:ext uri="{FF2B5EF4-FFF2-40B4-BE49-F238E27FC236}">
                <a16:creationId xmlns:a16="http://schemas.microsoft.com/office/drawing/2014/main" id="{40953220-EB62-6C63-FE97-F9A5BDE8B1BC}"/>
              </a:ext>
            </a:extLst>
          </p:cNvPr>
          <p:cNvPicPr>
            <a:picLocks noChangeAspect="1"/>
          </p:cNvPicPr>
          <p:nvPr userDrawn="1"/>
        </p:nvPicPr>
        <p:blipFill>
          <a:blip r:embed="rId2"/>
          <a:srcRect/>
          <a:stretch/>
        </p:blipFill>
        <p:spPr>
          <a:xfrm flipH="1">
            <a:off x="0" y="0"/>
            <a:ext cx="9144000" cy="1219200"/>
          </a:xfrm>
          <a:prstGeom prst="rect">
            <a:avLst/>
          </a:prstGeom>
        </p:spPr>
      </p:pic>
      <p:sp>
        <p:nvSpPr>
          <p:cNvPr id="7" name="Title 2">
            <a:extLst>
              <a:ext uri="{FF2B5EF4-FFF2-40B4-BE49-F238E27FC236}">
                <a16:creationId xmlns:a16="http://schemas.microsoft.com/office/drawing/2014/main" id="{D389F12E-D350-F07A-7CE1-ABFDF5C2063E}"/>
              </a:ext>
            </a:extLst>
          </p:cNvPr>
          <p:cNvSpPr txBox="1">
            <a:spLocks/>
          </p:cNvSpPr>
          <p:nvPr userDrawn="1"/>
        </p:nvSpPr>
        <p:spPr bwMode="auto">
          <a:xfrm>
            <a:off x="448055" y="191707"/>
            <a:ext cx="2722529" cy="731837"/>
          </a:xfrm>
          <a:prstGeom prst="rect">
            <a:avLst/>
          </a:prstGeom>
          <a:noFill/>
          <a:ln>
            <a:noFill/>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4" tIns="45712" rIns="91424" bIns="45712" numCol="1" anchor="b" anchorCtr="0" compatLnSpc="1">
            <a:prstTxWarp prst="textNoShape">
              <a:avLst/>
            </a:prstTxWarp>
          </a:bodyPr>
          <a:lstStyle>
            <a:lvl1pPr algn="l" defTabSz="684213" rtl="0" eaLnBrk="1" fontAlgn="base" hangingPunct="1">
              <a:lnSpc>
                <a:spcPct val="85000"/>
              </a:lnSpc>
              <a:spcBef>
                <a:spcPct val="0"/>
              </a:spcBef>
              <a:spcAft>
                <a:spcPct val="0"/>
              </a:spcAft>
              <a:defRPr lang="en-GB" sz="3200" b="0" i="0" u="none" kern="1200" dirty="0">
                <a:solidFill>
                  <a:schemeClr val="bg1">
                    <a:lumMod val="75000"/>
                  </a:schemeClr>
                </a:solidFill>
                <a:latin typeface="CiscoSansTT Light" panose="020B0503020201020303" pitchFamily="34" charset="0"/>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0" marR="0" lvl="0" indent="0" algn="l" defTabSz="684213" rtl="0" eaLnBrk="1" fontAlgn="base" latinLnBrk="0" hangingPunct="1">
              <a:lnSpc>
                <a:spcPct val="80000"/>
              </a:lnSpc>
              <a:spcBef>
                <a:spcPct val="0"/>
              </a:spcBef>
              <a:spcAft>
                <a:spcPct val="0"/>
              </a:spcAft>
              <a:buClrTx/>
              <a:buSzTx/>
              <a:buFontTx/>
              <a:buNone/>
              <a:tabLst/>
              <a:defRPr/>
            </a:pPr>
            <a:r>
              <a:rPr kumimoji="0" lang="en-US" sz="2800" b="0" i="0" u="none" strike="noStrike" kern="1200" cap="none" spc="0" normalizeH="0" baseline="0" noProof="0" dirty="0">
                <a:ln>
                  <a:noFill/>
                </a:ln>
                <a:solidFill>
                  <a:schemeClr val="bg2"/>
                </a:solidFill>
                <a:effectLst/>
                <a:uLnTx/>
                <a:uFillTx/>
                <a:latin typeface="+mj-lt"/>
                <a:ea typeface="ＭＳ Ｐゴシック" charset="0"/>
                <a:cs typeface="CiscoSansTT Light" panose="020B0503020201020303" pitchFamily="34" charset="0"/>
              </a:rPr>
              <a:t>Agenda</a:t>
            </a:r>
          </a:p>
        </p:txBody>
      </p:sp>
      <p:grpSp>
        <p:nvGrpSpPr>
          <p:cNvPr id="8" name="Group 7">
            <a:extLst>
              <a:ext uri="{FF2B5EF4-FFF2-40B4-BE49-F238E27FC236}">
                <a16:creationId xmlns:a16="http://schemas.microsoft.com/office/drawing/2014/main" id="{A69F68FA-53DE-34AF-492F-9C1D068C1D11}"/>
              </a:ext>
            </a:extLst>
          </p:cNvPr>
          <p:cNvGrpSpPr/>
          <p:nvPr userDrawn="1"/>
        </p:nvGrpSpPr>
        <p:grpSpPr>
          <a:xfrm>
            <a:off x="536418" y="4785947"/>
            <a:ext cx="1005840" cy="274194"/>
            <a:chOff x="536418" y="4785947"/>
            <a:chExt cx="1005840" cy="274194"/>
          </a:xfrm>
        </p:grpSpPr>
        <p:grpSp>
          <p:nvGrpSpPr>
            <p:cNvPr id="9" name="Group 8">
              <a:extLst>
                <a:ext uri="{FF2B5EF4-FFF2-40B4-BE49-F238E27FC236}">
                  <a16:creationId xmlns:a16="http://schemas.microsoft.com/office/drawing/2014/main" id="{1B25DF45-72ED-95EF-8F43-317BFE6B0751}"/>
                </a:ext>
              </a:extLst>
            </p:cNvPr>
            <p:cNvGrpSpPr/>
            <p:nvPr/>
          </p:nvGrpSpPr>
          <p:grpSpPr>
            <a:xfrm>
              <a:off x="536418" y="4930673"/>
              <a:ext cx="386220" cy="86649"/>
              <a:chOff x="2826390" y="-407669"/>
              <a:chExt cx="1216132" cy="272841"/>
            </a:xfrm>
            <a:solidFill>
              <a:schemeClr val="bg1"/>
            </a:solidFill>
          </p:grpSpPr>
          <p:sp>
            <p:nvSpPr>
              <p:cNvPr id="25" name="Freeform 28">
                <a:extLst>
                  <a:ext uri="{FF2B5EF4-FFF2-40B4-BE49-F238E27FC236}">
                    <a16:creationId xmlns:a16="http://schemas.microsoft.com/office/drawing/2014/main" id="{CE188126-4C3C-D6F4-8AE7-8BBBF7FF0B9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6" name="Freeform 29">
                <a:extLst>
                  <a:ext uri="{FF2B5EF4-FFF2-40B4-BE49-F238E27FC236}">
                    <a16:creationId xmlns:a16="http://schemas.microsoft.com/office/drawing/2014/main" id="{9E8652F6-276D-795D-A882-94A4A308EC7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4" name="Freeform 30">
                <a:extLst>
                  <a:ext uri="{FF2B5EF4-FFF2-40B4-BE49-F238E27FC236}">
                    <a16:creationId xmlns:a16="http://schemas.microsoft.com/office/drawing/2014/main" id="{ED9F5C89-04AD-BA59-777F-92EAED642426}"/>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5" name="Freeform 31">
                <a:extLst>
                  <a:ext uri="{FF2B5EF4-FFF2-40B4-BE49-F238E27FC236}">
                    <a16:creationId xmlns:a16="http://schemas.microsoft.com/office/drawing/2014/main" id="{D5157BFE-EB00-5B79-3DC6-45EA773499B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6" name="Freeform 32">
                <a:extLst>
                  <a:ext uri="{FF2B5EF4-FFF2-40B4-BE49-F238E27FC236}">
                    <a16:creationId xmlns:a16="http://schemas.microsoft.com/office/drawing/2014/main" id="{435A8E53-AC36-AAE9-1735-7DC0A25F1F13}"/>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0" name="Group 9">
              <a:extLst>
                <a:ext uri="{FF2B5EF4-FFF2-40B4-BE49-F238E27FC236}">
                  <a16:creationId xmlns:a16="http://schemas.microsoft.com/office/drawing/2014/main" id="{0CC56626-CFA4-9607-BA18-EB046B303237}"/>
                </a:ext>
              </a:extLst>
            </p:cNvPr>
            <p:cNvGrpSpPr/>
            <p:nvPr/>
          </p:nvGrpSpPr>
          <p:grpSpPr>
            <a:xfrm>
              <a:off x="968312" y="4785947"/>
              <a:ext cx="573946" cy="274194"/>
              <a:chOff x="4186345" y="-863385"/>
              <a:chExt cx="1807247" cy="863385"/>
            </a:xfrm>
            <a:solidFill>
              <a:schemeClr val="accent1"/>
            </a:solidFill>
          </p:grpSpPr>
          <p:sp>
            <p:nvSpPr>
              <p:cNvPr id="11" name="Freeform 18">
                <a:extLst>
                  <a:ext uri="{FF2B5EF4-FFF2-40B4-BE49-F238E27FC236}">
                    <a16:creationId xmlns:a16="http://schemas.microsoft.com/office/drawing/2014/main" id="{1A64C658-629F-21D9-A30F-88105A9AE8DE}"/>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4" name="Freeform 22">
                <a:extLst>
                  <a:ext uri="{FF2B5EF4-FFF2-40B4-BE49-F238E27FC236}">
                    <a16:creationId xmlns:a16="http://schemas.microsoft.com/office/drawing/2014/main" id="{1FD5966A-2044-23AC-8A74-5D9B4715694E}"/>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0" name="Freeform 23">
                <a:extLst>
                  <a:ext uri="{FF2B5EF4-FFF2-40B4-BE49-F238E27FC236}">
                    <a16:creationId xmlns:a16="http://schemas.microsoft.com/office/drawing/2014/main" id="{BA679B0A-731F-F41A-6D0D-F7413724BDC7}"/>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1" name="Freeform 26">
                <a:extLst>
                  <a:ext uri="{FF2B5EF4-FFF2-40B4-BE49-F238E27FC236}">
                    <a16:creationId xmlns:a16="http://schemas.microsoft.com/office/drawing/2014/main" id="{E30BDC0F-6058-011B-723E-72C8D8F85BFA}"/>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2" name="Freeform 27">
                <a:extLst>
                  <a:ext uri="{FF2B5EF4-FFF2-40B4-BE49-F238E27FC236}">
                    <a16:creationId xmlns:a16="http://schemas.microsoft.com/office/drawing/2014/main" id="{2D55FED7-2360-0F03-4ED5-5432E66EE36E}"/>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7" name="Rectangle 4">
            <a:extLst>
              <a:ext uri="{FF2B5EF4-FFF2-40B4-BE49-F238E27FC236}">
                <a16:creationId xmlns:a16="http://schemas.microsoft.com/office/drawing/2014/main" id="{1CB9AB7F-A638-525E-FCD6-5B9AAA51CC32}"/>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4" name="Footer Placeholder 2">
            <a:extLst>
              <a:ext uri="{FF2B5EF4-FFF2-40B4-BE49-F238E27FC236}">
                <a16:creationId xmlns:a16="http://schemas.microsoft.com/office/drawing/2014/main" id="{82181B35-BDC7-97E0-6D76-0ADBD032B595}"/>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3876563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gue">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EA3C042-D8BF-4F57-D334-35C611467E04}"/>
              </a:ext>
            </a:extLst>
          </p:cNvPr>
          <p:cNvPicPr>
            <a:picLocks noChangeAspect="1"/>
          </p:cNvPicPr>
          <p:nvPr userDrawn="1"/>
        </p:nvPicPr>
        <p:blipFill>
          <a:blip r:embed="rId2"/>
          <a:srcRect/>
          <a:stretch/>
        </p:blipFill>
        <p:spPr>
          <a:xfrm>
            <a:off x="0" y="0"/>
            <a:ext cx="9144000" cy="5143500"/>
          </a:xfrm>
          <a:prstGeom prst="rect">
            <a:avLst/>
          </a:prstGeom>
        </p:spPr>
      </p:pic>
      <p:pic>
        <p:nvPicPr>
          <p:cNvPr id="2" name="Picture 1">
            <a:extLst>
              <a:ext uri="{FF2B5EF4-FFF2-40B4-BE49-F238E27FC236}">
                <a16:creationId xmlns:a16="http://schemas.microsoft.com/office/drawing/2014/main" id="{3F7BC5C7-A956-C8B9-9644-9AF3B2C4FDCB}"/>
              </a:ext>
            </a:extLst>
          </p:cNvPr>
          <p:cNvPicPr>
            <a:picLocks noChangeAspect="1"/>
          </p:cNvPicPr>
          <p:nvPr/>
        </p:nvPicPr>
        <p:blipFill>
          <a:blip r:embed="rId2"/>
          <a:srcRect/>
          <a:stretch/>
        </p:blipFill>
        <p:spPr>
          <a:xfrm>
            <a:off x="0" y="0"/>
            <a:ext cx="9144000" cy="5143500"/>
          </a:xfrm>
          <a:prstGeom prst="rect">
            <a:avLst/>
          </a:prstGeom>
        </p:spPr>
      </p:pic>
      <p:sp>
        <p:nvSpPr>
          <p:cNvPr id="7" name="Title 7">
            <a:extLst>
              <a:ext uri="{FF2B5EF4-FFF2-40B4-BE49-F238E27FC236}">
                <a16:creationId xmlns:a16="http://schemas.microsoft.com/office/drawing/2014/main" id="{2E53C8D8-6328-1946-921C-7CA0C68F0AC1}"/>
              </a:ext>
            </a:extLst>
          </p:cNvPr>
          <p:cNvSpPr>
            <a:spLocks noGrp="1"/>
          </p:cNvSpPr>
          <p:nvPr>
            <p:ph type="title" hasCustomPrompt="1"/>
          </p:nvPr>
        </p:nvSpPr>
        <p:spPr bwMode="white">
          <a:xfrm>
            <a:off x="420010" y="1600789"/>
            <a:ext cx="3737052"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3" name="Group 2">
            <a:extLst>
              <a:ext uri="{FF2B5EF4-FFF2-40B4-BE49-F238E27FC236}">
                <a16:creationId xmlns:a16="http://schemas.microsoft.com/office/drawing/2014/main" id="{C292C41A-4C93-D085-B5D3-7E450FFD9055}"/>
              </a:ext>
            </a:extLst>
          </p:cNvPr>
          <p:cNvGrpSpPr/>
          <p:nvPr/>
        </p:nvGrpSpPr>
        <p:grpSpPr>
          <a:xfrm>
            <a:off x="536418" y="4785947"/>
            <a:ext cx="1005840" cy="274194"/>
            <a:chOff x="536418" y="4785947"/>
            <a:chExt cx="1005840" cy="274194"/>
          </a:xfrm>
        </p:grpSpPr>
        <p:grpSp>
          <p:nvGrpSpPr>
            <p:cNvPr id="4" name="Group 3">
              <a:extLst>
                <a:ext uri="{FF2B5EF4-FFF2-40B4-BE49-F238E27FC236}">
                  <a16:creationId xmlns:a16="http://schemas.microsoft.com/office/drawing/2014/main" id="{2F6BB5B7-6665-3107-A0D1-D4EA36C95352}"/>
                </a:ext>
              </a:extLst>
            </p:cNvPr>
            <p:cNvGrpSpPr/>
            <p:nvPr/>
          </p:nvGrpSpPr>
          <p:grpSpPr>
            <a:xfrm>
              <a:off x="536418" y="4930673"/>
              <a:ext cx="386220" cy="86649"/>
              <a:chOff x="2826390" y="-407669"/>
              <a:chExt cx="1216132" cy="272841"/>
            </a:xfrm>
            <a:solidFill>
              <a:schemeClr val="bg2"/>
            </a:solidFill>
          </p:grpSpPr>
          <p:sp>
            <p:nvSpPr>
              <p:cNvPr id="26" name="Freeform 25">
                <a:extLst>
                  <a:ext uri="{FF2B5EF4-FFF2-40B4-BE49-F238E27FC236}">
                    <a16:creationId xmlns:a16="http://schemas.microsoft.com/office/drawing/2014/main" id="{0B716C54-70D2-33A0-46A0-A5F435269329}"/>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D0DE0EF1-B002-14AD-E7D6-B7954C0A9DC0}"/>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8B2797B7-A7D8-609E-C5DF-6DFC3B38D5A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876E8CF1-B052-8C08-3E9C-881902E4B2A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6C637F47-8CCC-ECB5-CCD0-F36B0E863AE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39EB5738-949D-7CD1-8F73-5C179778921F}"/>
                </a:ext>
              </a:extLst>
            </p:cNvPr>
            <p:cNvGrpSpPr/>
            <p:nvPr/>
          </p:nvGrpSpPr>
          <p:grpSpPr>
            <a:xfrm>
              <a:off x="968312" y="4785947"/>
              <a:ext cx="573946" cy="274194"/>
              <a:chOff x="4186345" y="-863385"/>
              <a:chExt cx="1807247" cy="863385"/>
            </a:xfrm>
            <a:solidFill>
              <a:schemeClr val="accent1"/>
            </a:solidFill>
          </p:grpSpPr>
          <p:sp>
            <p:nvSpPr>
              <p:cNvPr id="6" name="Freeform 5">
                <a:extLst>
                  <a:ext uri="{FF2B5EF4-FFF2-40B4-BE49-F238E27FC236}">
                    <a16:creationId xmlns:a16="http://schemas.microsoft.com/office/drawing/2014/main" id="{CD11B15D-F7BA-0768-9F51-EB7F80A51EE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ECFCF492-3760-E452-8507-087A61A4BE7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6EC8CC5-4B31-3DF0-419D-EF306330DCCF}"/>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2F491616-1EE0-F7BE-40BD-8F8B7378750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CD3E794B-9F88-A81E-94EC-E71F825C353E}"/>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10" name="Group 9">
            <a:extLst>
              <a:ext uri="{FF2B5EF4-FFF2-40B4-BE49-F238E27FC236}">
                <a16:creationId xmlns:a16="http://schemas.microsoft.com/office/drawing/2014/main" id="{340CDB4A-0A74-339F-2BC3-B6B8C8F7E5D7}"/>
              </a:ext>
            </a:extLst>
          </p:cNvPr>
          <p:cNvGrpSpPr/>
          <p:nvPr userDrawn="1"/>
        </p:nvGrpSpPr>
        <p:grpSpPr>
          <a:xfrm>
            <a:off x="536418" y="4785947"/>
            <a:ext cx="1005840" cy="274194"/>
            <a:chOff x="536418" y="4785947"/>
            <a:chExt cx="1005840" cy="274194"/>
          </a:xfrm>
        </p:grpSpPr>
        <p:grpSp>
          <p:nvGrpSpPr>
            <p:cNvPr id="11" name="Group 10">
              <a:extLst>
                <a:ext uri="{FF2B5EF4-FFF2-40B4-BE49-F238E27FC236}">
                  <a16:creationId xmlns:a16="http://schemas.microsoft.com/office/drawing/2014/main" id="{0A2305C3-B190-E74C-41D6-3CF836BB2D15}"/>
                </a:ext>
              </a:extLst>
            </p:cNvPr>
            <p:cNvGrpSpPr/>
            <p:nvPr/>
          </p:nvGrpSpPr>
          <p:grpSpPr>
            <a:xfrm>
              <a:off x="536418" y="4930673"/>
              <a:ext cx="386220" cy="86649"/>
              <a:chOff x="2826390" y="-407669"/>
              <a:chExt cx="1216132" cy="272841"/>
            </a:xfrm>
            <a:solidFill>
              <a:schemeClr val="bg2"/>
            </a:solidFill>
          </p:grpSpPr>
          <p:sp>
            <p:nvSpPr>
              <p:cNvPr id="18" name="Freeform 25">
                <a:extLst>
                  <a:ext uri="{FF2B5EF4-FFF2-40B4-BE49-F238E27FC236}">
                    <a16:creationId xmlns:a16="http://schemas.microsoft.com/office/drawing/2014/main" id="{5008C0CD-6D78-C175-0B94-08E236AD735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19" name="Freeform 26">
                <a:extLst>
                  <a:ext uri="{FF2B5EF4-FFF2-40B4-BE49-F238E27FC236}">
                    <a16:creationId xmlns:a16="http://schemas.microsoft.com/office/drawing/2014/main" id="{E000E5A2-96CC-2F3C-E38C-EF29972ACD56}"/>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0" name="Freeform 27">
                <a:extLst>
                  <a:ext uri="{FF2B5EF4-FFF2-40B4-BE49-F238E27FC236}">
                    <a16:creationId xmlns:a16="http://schemas.microsoft.com/office/drawing/2014/main" id="{25F90DCC-0AA0-C54C-5EFA-5704FA27CB1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1" name="Freeform 28">
                <a:extLst>
                  <a:ext uri="{FF2B5EF4-FFF2-40B4-BE49-F238E27FC236}">
                    <a16:creationId xmlns:a16="http://schemas.microsoft.com/office/drawing/2014/main" id="{C2B811DA-5BDC-6AB5-07C2-89721EC0ECD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2" name="Freeform 29">
                <a:extLst>
                  <a:ext uri="{FF2B5EF4-FFF2-40B4-BE49-F238E27FC236}">
                    <a16:creationId xmlns:a16="http://schemas.microsoft.com/office/drawing/2014/main" id="{5805B13D-2378-1E6B-D5CC-6CEE365FFD33}"/>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278E28B7-6079-9A8D-EA39-3D96D89B5E90}"/>
                </a:ext>
              </a:extLst>
            </p:cNvPr>
            <p:cNvGrpSpPr/>
            <p:nvPr/>
          </p:nvGrpSpPr>
          <p:grpSpPr>
            <a:xfrm>
              <a:off x="968312" y="4785947"/>
              <a:ext cx="573946" cy="274194"/>
              <a:chOff x="4186345" y="-863385"/>
              <a:chExt cx="1807247" cy="863385"/>
            </a:xfrm>
            <a:solidFill>
              <a:schemeClr val="accent1"/>
            </a:solidFill>
          </p:grpSpPr>
          <p:sp>
            <p:nvSpPr>
              <p:cNvPr id="13" name="Freeform 5">
                <a:extLst>
                  <a:ext uri="{FF2B5EF4-FFF2-40B4-BE49-F238E27FC236}">
                    <a16:creationId xmlns:a16="http://schemas.microsoft.com/office/drawing/2014/main" id="{A23813DA-772E-93F9-1D13-1BA916B9BC9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4" name="Freeform 7">
                <a:extLst>
                  <a:ext uri="{FF2B5EF4-FFF2-40B4-BE49-F238E27FC236}">
                    <a16:creationId xmlns:a16="http://schemas.microsoft.com/office/drawing/2014/main" id="{709CD418-E773-4011-C61F-DB80437755B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5" name="Freeform 22">
                <a:extLst>
                  <a:ext uri="{FF2B5EF4-FFF2-40B4-BE49-F238E27FC236}">
                    <a16:creationId xmlns:a16="http://schemas.microsoft.com/office/drawing/2014/main" id="{E86419EA-0C53-3ED3-A2F6-E455768EE175}"/>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6" name="Freeform 23">
                <a:extLst>
                  <a:ext uri="{FF2B5EF4-FFF2-40B4-BE49-F238E27FC236}">
                    <a16:creationId xmlns:a16="http://schemas.microsoft.com/office/drawing/2014/main" id="{3BFC9D2F-EFE7-D396-1066-1EC793FC8ADA}"/>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7" name="Freeform 24">
                <a:extLst>
                  <a:ext uri="{FF2B5EF4-FFF2-40B4-BE49-F238E27FC236}">
                    <a16:creationId xmlns:a16="http://schemas.microsoft.com/office/drawing/2014/main" id="{BBD201A3-9C75-7AE5-F079-F57ACD6DD6B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181218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gu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7FDD8C-C70A-DBAD-657D-D9F54203DDE4}"/>
              </a:ext>
            </a:extLst>
          </p:cNvPr>
          <p:cNvPicPr>
            <a:picLocks noChangeAspect="1"/>
          </p:cNvPicPr>
          <p:nvPr userDrawn="1"/>
        </p:nvPicPr>
        <p:blipFill>
          <a:blip r:embed="rId2"/>
          <a:srcRect/>
          <a:stretch/>
        </p:blipFill>
        <p:spPr>
          <a:xfrm>
            <a:off x="0" y="0"/>
            <a:ext cx="9144000" cy="5143500"/>
          </a:xfrm>
          <a:prstGeom prst="rect">
            <a:avLst/>
          </a:prstGeom>
        </p:spPr>
      </p:pic>
      <p:pic>
        <p:nvPicPr>
          <p:cNvPr id="2" name="Picture 1">
            <a:extLst>
              <a:ext uri="{FF2B5EF4-FFF2-40B4-BE49-F238E27FC236}">
                <a16:creationId xmlns:a16="http://schemas.microsoft.com/office/drawing/2014/main" id="{B323AF0B-E1C0-5716-75E4-837229A01BB9}"/>
              </a:ext>
            </a:extLst>
          </p:cNvPr>
          <p:cNvPicPr>
            <a:picLocks noChangeAspect="1"/>
          </p:cNvPicPr>
          <p:nvPr/>
        </p:nvPicPr>
        <p:blipFill>
          <a:blip r:embed="rId2"/>
          <a:srcRect/>
          <a:stretch/>
        </p:blipFill>
        <p:spPr>
          <a:xfrm>
            <a:off x="0" y="0"/>
            <a:ext cx="9144000" cy="5143500"/>
          </a:xfrm>
          <a:prstGeom prst="rect">
            <a:avLst/>
          </a:prstGeom>
        </p:spPr>
      </p:pic>
      <p:grpSp>
        <p:nvGrpSpPr>
          <p:cNvPr id="11" name="Group 10">
            <a:extLst>
              <a:ext uri="{FF2B5EF4-FFF2-40B4-BE49-F238E27FC236}">
                <a16:creationId xmlns:a16="http://schemas.microsoft.com/office/drawing/2014/main" id="{D6DB497E-9AE8-214E-ADAE-EB78FF7DC5BE}"/>
              </a:ext>
            </a:extLst>
          </p:cNvPr>
          <p:cNvGrpSpPr/>
          <p:nvPr/>
        </p:nvGrpSpPr>
        <p:grpSpPr>
          <a:xfrm>
            <a:off x="536418" y="4785947"/>
            <a:ext cx="1005840" cy="274194"/>
            <a:chOff x="536418" y="4785947"/>
            <a:chExt cx="1005840" cy="274194"/>
          </a:xfrm>
        </p:grpSpPr>
        <p:grpSp>
          <p:nvGrpSpPr>
            <p:cNvPr id="12" name="Group 11">
              <a:extLst>
                <a:ext uri="{FF2B5EF4-FFF2-40B4-BE49-F238E27FC236}">
                  <a16:creationId xmlns:a16="http://schemas.microsoft.com/office/drawing/2014/main" id="{1D67576C-29AA-414D-B8AF-7345AA380ED8}"/>
                </a:ext>
              </a:extLst>
            </p:cNvPr>
            <p:cNvGrpSpPr/>
            <p:nvPr/>
          </p:nvGrpSpPr>
          <p:grpSpPr>
            <a:xfrm>
              <a:off x="536418" y="4930673"/>
              <a:ext cx="386220" cy="86649"/>
              <a:chOff x="2826390" y="-407669"/>
              <a:chExt cx="1216132" cy="272841"/>
            </a:xfrm>
            <a:solidFill>
              <a:schemeClr val="bg2"/>
            </a:solidFill>
          </p:grpSpPr>
          <p:sp>
            <p:nvSpPr>
              <p:cNvPr id="19" name="Freeform 18">
                <a:extLst>
                  <a:ext uri="{FF2B5EF4-FFF2-40B4-BE49-F238E27FC236}">
                    <a16:creationId xmlns:a16="http://schemas.microsoft.com/office/drawing/2014/main" id="{A4951833-52FC-0842-BBA5-952EAAA5C848}"/>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A127AB28-60D7-B64B-8925-FD9A32E0A1CB}"/>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53006837-3EFF-3940-86E7-C028B0236780}"/>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819ABA4E-74E2-3043-AD7D-15021A7429D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9303822A-D134-FE4F-B0D7-D6007E9E6FB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863C134A-4146-B44C-A2FC-1267D1F7007D}"/>
                </a:ext>
              </a:extLst>
            </p:cNvPr>
            <p:cNvGrpSpPr/>
            <p:nvPr/>
          </p:nvGrpSpPr>
          <p:grpSpPr>
            <a:xfrm>
              <a:off x="968312" y="4785947"/>
              <a:ext cx="573946" cy="274194"/>
              <a:chOff x="4186345" y="-863385"/>
              <a:chExt cx="1807247" cy="863385"/>
            </a:xfrm>
            <a:solidFill>
              <a:schemeClr val="accent1"/>
            </a:solidFill>
          </p:grpSpPr>
          <p:sp>
            <p:nvSpPr>
              <p:cNvPr id="14" name="Freeform 13">
                <a:extLst>
                  <a:ext uri="{FF2B5EF4-FFF2-40B4-BE49-F238E27FC236}">
                    <a16:creationId xmlns:a16="http://schemas.microsoft.com/office/drawing/2014/main" id="{38AB2533-3A6B-6A44-A8A1-565CD27B52A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DD0FFCEA-9AFE-9147-B00B-86EA79697A4C}"/>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79146E33-1C31-F041-918B-3E085D7E4FB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3C0460F8-45BF-C647-9D6A-F51C79774E6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93AC413-C009-A349-B317-E5DFB1EA615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5" name="Title 7">
            <a:extLst>
              <a:ext uri="{FF2B5EF4-FFF2-40B4-BE49-F238E27FC236}">
                <a16:creationId xmlns:a16="http://schemas.microsoft.com/office/drawing/2014/main" id="{E040945A-BEC7-1744-8395-977A5917DF63}"/>
              </a:ext>
            </a:extLst>
          </p:cNvPr>
          <p:cNvSpPr>
            <a:spLocks noGrp="1"/>
          </p:cNvSpPr>
          <p:nvPr>
            <p:ph type="title" hasCustomPrompt="1"/>
          </p:nvPr>
        </p:nvSpPr>
        <p:spPr bwMode="white">
          <a:xfrm>
            <a:off x="420010" y="1600789"/>
            <a:ext cx="3737052"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4" name="Group 3">
            <a:extLst>
              <a:ext uri="{FF2B5EF4-FFF2-40B4-BE49-F238E27FC236}">
                <a16:creationId xmlns:a16="http://schemas.microsoft.com/office/drawing/2014/main" id="{18BAD66D-0393-C96E-86AC-B1C21F3341DD}"/>
              </a:ext>
            </a:extLst>
          </p:cNvPr>
          <p:cNvGrpSpPr/>
          <p:nvPr userDrawn="1"/>
        </p:nvGrpSpPr>
        <p:grpSpPr>
          <a:xfrm>
            <a:off x="536418" y="4785947"/>
            <a:ext cx="1005840" cy="274194"/>
            <a:chOff x="536418" y="4785947"/>
            <a:chExt cx="1005840" cy="274194"/>
          </a:xfrm>
        </p:grpSpPr>
        <p:grpSp>
          <p:nvGrpSpPr>
            <p:cNvPr id="6" name="Group 5">
              <a:extLst>
                <a:ext uri="{FF2B5EF4-FFF2-40B4-BE49-F238E27FC236}">
                  <a16:creationId xmlns:a16="http://schemas.microsoft.com/office/drawing/2014/main" id="{6A9E2233-5607-0221-076B-23407BB3C348}"/>
                </a:ext>
              </a:extLst>
            </p:cNvPr>
            <p:cNvGrpSpPr/>
            <p:nvPr/>
          </p:nvGrpSpPr>
          <p:grpSpPr>
            <a:xfrm>
              <a:off x="536418" y="4930673"/>
              <a:ext cx="386220" cy="86649"/>
              <a:chOff x="2826390" y="-407669"/>
              <a:chExt cx="1216132" cy="272841"/>
            </a:xfrm>
            <a:solidFill>
              <a:schemeClr val="bg2"/>
            </a:solidFill>
          </p:grpSpPr>
          <p:sp>
            <p:nvSpPr>
              <p:cNvPr id="26" name="Freeform 18">
                <a:extLst>
                  <a:ext uri="{FF2B5EF4-FFF2-40B4-BE49-F238E27FC236}">
                    <a16:creationId xmlns:a16="http://schemas.microsoft.com/office/drawing/2014/main" id="{AD347DCE-B6AF-EEA1-61F0-6819E50BDD1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7" name="Freeform 19">
                <a:extLst>
                  <a:ext uri="{FF2B5EF4-FFF2-40B4-BE49-F238E27FC236}">
                    <a16:creationId xmlns:a16="http://schemas.microsoft.com/office/drawing/2014/main" id="{0A1342C7-9CDF-E2D4-1130-92DCE50174A2}"/>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8" name="Freeform 20">
                <a:extLst>
                  <a:ext uri="{FF2B5EF4-FFF2-40B4-BE49-F238E27FC236}">
                    <a16:creationId xmlns:a16="http://schemas.microsoft.com/office/drawing/2014/main" id="{AAAF5E0C-D0B3-A5CD-A06E-88F380F6E14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9" name="Freeform 21">
                <a:extLst>
                  <a:ext uri="{FF2B5EF4-FFF2-40B4-BE49-F238E27FC236}">
                    <a16:creationId xmlns:a16="http://schemas.microsoft.com/office/drawing/2014/main" id="{C77F6854-BB60-A630-05A5-AD91219A0E61}"/>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2">
                <a:extLst>
                  <a:ext uri="{FF2B5EF4-FFF2-40B4-BE49-F238E27FC236}">
                    <a16:creationId xmlns:a16="http://schemas.microsoft.com/office/drawing/2014/main" id="{3A43614F-8A1E-8EBB-DEDA-F3344C23374F}"/>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7" name="Group 6">
              <a:extLst>
                <a:ext uri="{FF2B5EF4-FFF2-40B4-BE49-F238E27FC236}">
                  <a16:creationId xmlns:a16="http://schemas.microsoft.com/office/drawing/2014/main" id="{59A41F6B-0592-2365-4D86-C3312A6F4138}"/>
                </a:ext>
              </a:extLst>
            </p:cNvPr>
            <p:cNvGrpSpPr/>
            <p:nvPr/>
          </p:nvGrpSpPr>
          <p:grpSpPr>
            <a:xfrm>
              <a:off x="968312" y="4785947"/>
              <a:ext cx="573946" cy="274194"/>
              <a:chOff x="4186345" y="-863385"/>
              <a:chExt cx="1807247" cy="863385"/>
            </a:xfrm>
            <a:solidFill>
              <a:schemeClr val="accent1"/>
            </a:solidFill>
          </p:grpSpPr>
          <p:sp>
            <p:nvSpPr>
              <p:cNvPr id="8" name="Freeform 13">
                <a:extLst>
                  <a:ext uri="{FF2B5EF4-FFF2-40B4-BE49-F238E27FC236}">
                    <a16:creationId xmlns:a16="http://schemas.microsoft.com/office/drawing/2014/main" id="{C7A11887-54BA-E24B-ADDB-83EB427902F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9" name="Freeform 14">
                <a:extLst>
                  <a:ext uri="{FF2B5EF4-FFF2-40B4-BE49-F238E27FC236}">
                    <a16:creationId xmlns:a16="http://schemas.microsoft.com/office/drawing/2014/main" id="{E948A73B-8CDF-86E2-77E2-7E0E12246F0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0" name="Freeform 15">
                <a:extLst>
                  <a:ext uri="{FF2B5EF4-FFF2-40B4-BE49-F238E27FC236}">
                    <a16:creationId xmlns:a16="http://schemas.microsoft.com/office/drawing/2014/main" id="{AA2ED753-0497-D636-5A87-5AB98A4335A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4" name="Freeform 16">
                <a:extLst>
                  <a:ext uri="{FF2B5EF4-FFF2-40B4-BE49-F238E27FC236}">
                    <a16:creationId xmlns:a16="http://schemas.microsoft.com/office/drawing/2014/main" id="{9EC0E1F6-B938-0C95-FD26-0E3764DFE52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5" name="Freeform 17">
                <a:extLst>
                  <a:ext uri="{FF2B5EF4-FFF2-40B4-BE49-F238E27FC236}">
                    <a16:creationId xmlns:a16="http://schemas.microsoft.com/office/drawing/2014/main" id="{30FD8779-9AEF-B91D-95FE-9C4DE8F0799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534833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gue 3">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E4ED545-A41F-7CC1-5C41-7CF401533D9C}"/>
              </a:ext>
            </a:extLst>
          </p:cNvPr>
          <p:cNvPicPr>
            <a:picLocks noChangeAspect="1"/>
          </p:cNvPicPr>
          <p:nvPr userDrawn="1"/>
        </p:nvPicPr>
        <p:blipFill>
          <a:blip r:embed="rId2"/>
          <a:srcRect/>
          <a:stretch/>
        </p:blipFill>
        <p:spPr>
          <a:xfrm>
            <a:off x="0" y="0"/>
            <a:ext cx="9144000" cy="5143500"/>
          </a:xfrm>
          <a:prstGeom prst="rect">
            <a:avLst/>
          </a:prstGeom>
        </p:spPr>
      </p:pic>
      <p:pic>
        <p:nvPicPr>
          <p:cNvPr id="2" name="Picture 1">
            <a:extLst>
              <a:ext uri="{FF2B5EF4-FFF2-40B4-BE49-F238E27FC236}">
                <a16:creationId xmlns:a16="http://schemas.microsoft.com/office/drawing/2014/main" id="{714A13D7-2B82-FF4B-ED6C-AE1FBB0B9A97}"/>
              </a:ext>
            </a:extLst>
          </p:cNvPr>
          <p:cNvPicPr>
            <a:picLocks noChangeAspect="1"/>
          </p:cNvPicPr>
          <p:nvPr/>
        </p:nvPicPr>
        <p:blipFill>
          <a:blip r:embed="rId2"/>
          <a:srcRect/>
          <a:stretch/>
        </p:blipFill>
        <p:spPr>
          <a:xfrm>
            <a:off x="0" y="0"/>
            <a:ext cx="9144000" cy="5143500"/>
          </a:xfrm>
          <a:prstGeom prst="rect">
            <a:avLst/>
          </a:prstGeom>
        </p:spPr>
      </p:pic>
      <p:sp>
        <p:nvSpPr>
          <p:cNvPr id="5" name="Title 7">
            <a:extLst>
              <a:ext uri="{FF2B5EF4-FFF2-40B4-BE49-F238E27FC236}">
                <a16:creationId xmlns:a16="http://schemas.microsoft.com/office/drawing/2014/main" id="{2A7A9229-4C1A-8044-BCD0-0E1206B381D3}"/>
              </a:ext>
            </a:extLst>
          </p:cNvPr>
          <p:cNvSpPr>
            <a:spLocks noGrp="1"/>
          </p:cNvSpPr>
          <p:nvPr>
            <p:ph type="title" hasCustomPrompt="1"/>
          </p:nvPr>
        </p:nvSpPr>
        <p:spPr bwMode="white">
          <a:xfrm>
            <a:off x="420010"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3" name="Group 2">
            <a:extLst>
              <a:ext uri="{FF2B5EF4-FFF2-40B4-BE49-F238E27FC236}">
                <a16:creationId xmlns:a16="http://schemas.microsoft.com/office/drawing/2014/main" id="{4F4F1145-F3E4-99F8-3ED5-CC3C34D5B136}"/>
              </a:ext>
            </a:extLst>
          </p:cNvPr>
          <p:cNvGrpSpPr/>
          <p:nvPr/>
        </p:nvGrpSpPr>
        <p:grpSpPr>
          <a:xfrm>
            <a:off x="536418" y="4785947"/>
            <a:ext cx="1005840" cy="274194"/>
            <a:chOff x="536418" y="4785947"/>
            <a:chExt cx="1005840" cy="274194"/>
          </a:xfrm>
        </p:grpSpPr>
        <p:grpSp>
          <p:nvGrpSpPr>
            <p:cNvPr id="4" name="Group 3">
              <a:extLst>
                <a:ext uri="{FF2B5EF4-FFF2-40B4-BE49-F238E27FC236}">
                  <a16:creationId xmlns:a16="http://schemas.microsoft.com/office/drawing/2014/main" id="{5B158F03-3529-25F5-EEA4-8357F5DFE176}"/>
                </a:ext>
              </a:extLst>
            </p:cNvPr>
            <p:cNvGrpSpPr/>
            <p:nvPr/>
          </p:nvGrpSpPr>
          <p:grpSpPr>
            <a:xfrm>
              <a:off x="536418" y="4930673"/>
              <a:ext cx="386220" cy="86649"/>
              <a:chOff x="2826390" y="-407669"/>
              <a:chExt cx="1216132" cy="272841"/>
            </a:xfrm>
            <a:solidFill>
              <a:schemeClr val="bg2"/>
            </a:solidFill>
          </p:grpSpPr>
          <p:sp>
            <p:nvSpPr>
              <p:cNvPr id="27" name="Freeform 26">
                <a:extLst>
                  <a:ext uri="{FF2B5EF4-FFF2-40B4-BE49-F238E27FC236}">
                    <a16:creationId xmlns:a16="http://schemas.microsoft.com/office/drawing/2014/main" id="{3C948201-F3F3-02B1-F1C0-AE3ED6E3BED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E8019CF8-568A-1741-B36D-3E77061F2D7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96C2C06C-EA6D-81ED-E9F5-F4AC26787789}"/>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0FFB991C-6E4D-BF84-532F-349D2F9BC99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83541D10-368C-9929-D054-3F83DA918F9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C4CC02D5-93A6-CE09-EA18-39B96084BD24}"/>
                </a:ext>
              </a:extLst>
            </p:cNvPr>
            <p:cNvGrpSpPr/>
            <p:nvPr/>
          </p:nvGrpSpPr>
          <p:grpSpPr>
            <a:xfrm>
              <a:off x="968312" y="4785947"/>
              <a:ext cx="573946" cy="274194"/>
              <a:chOff x="4186345" y="-863385"/>
              <a:chExt cx="1807247" cy="863385"/>
            </a:xfrm>
            <a:solidFill>
              <a:schemeClr val="accent1"/>
            </a:solidFill>
          </p:grpSpPr>
          <p:sp>
            <p:nvSpPr>
              <p:cNvPr id="7" name="Freeform 6">
                <a:extLst>
                  <a:ext uri="{FF2B5EF4-FFF2-40B4-BE49-F238E27FC236}">
                    <a16:creationId xmlns:a16="http://schemas.microsoft.com/office/drawing/2014/main" id="{9467006C-EA13-F5A6-8C98-92DFCD216865}"/>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A4896275-CBA5-A43B-4777-F49D692B4F5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1DBC7FA8-62EF-C3FC-9D72-D4B9B25F7A3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032B2F5-BF18-1CE3-90F8-C5F75F8B55D0}"/>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6E202C9-9145-B6C8-B372-DA7C8C53012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10" name="Group 9">
            <a:extLst>
              <a:ext uri="{FF2B5EF4-FFF2-40B4-BE49-F238E27FC236}">
                <a16:creationId xmlns:a16="http://schemas.microsoft.com/office/drawing/2014/main" id="{8EA98416-98A5-B886-A466-27E1C19CB8C5}"/>
              </a:ext>
            </a:extLst>
          </p:cNvPr>
          <p:cNvGrpSpPr/>
          <p:nvPr userDrawn="1"/>
        </p:nvGrpSpPr>
        <p:grpSpPr>
          <a:xfrm>
            <a:off x="536418" y="4785947"/>
            <a:ext cx="1005840" cy="274194"/>
            <a:chOff x="536418" y="4785947"/>
            <a:chExt cx="1005840" cy="274194"/>
          </a:xfrm>
        </p:grpSpPr>
        <p:grpSp>
          <p:nvGrpSpPr>
            <p:cNvPr id="11" name="Group 10">
              <a:extLst>
                <a:ext uri="{FF2B5EF4-FFF2-40B4-BE49-F238E27FC236}">
                  <a16:creationId xmlns:a16="http://schemas.microsoft.com/office/drawing/2014/main" id="{6286821A-917F-F52D-23A0-CA6766261D3B}"/>
                </a:ext>
              </a:extLst>
            </p:cNvPr>
            <p:cNvGrpSpPr/>
            <p:nvPr/>
          </p:nvGrpSpPr>
          <p:grpSpPr>
            <a:xfrm>
              <a:off x="536418" y="4930673"/>
              <a:ext cx="386220" cy="86649"/>
              <a:chOff x="2826390" y="-407669"/>
              <a:chExt cx="1216132" cy="272841"/>
            </a:xfrm>
            <a:solidFill>
              <a:schemeClr val="bg2"/>
            </a:solidFill>
          </p:grpSpPr>
          <p:sp>
            <p:nvSpPr>
              <p:cNvPr id="18" name="Freeform 26">
                <a:extLst>
                  <a:ext uri="{FF2B5EF4-FFF2-40B4-BE49-F238E27FC236}">
                    <a16:creationId xmlns:a16="http://schemas.microsoft.com/office/drawing/2014/main" id="{91D10176-E0C1-5964-8846-53485A78FF06}"/>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19" name="Freeform 27">
                <a:extLst>
                  <a:ext uri="{FF2B5EF4-FFF2-40B4-BE49-F238E27FC236}">
                    <a16:creationId xmlns:a16="http://schemas.microsoft.com/office/drawing/2014/main" id="{7C1FF600-F7E2-B958-3E1C-EEED51C4A45E}"/>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0" name="Freeform 28">
                <a:extLst>
                  <a:ext uri="{FF2B5EF4-FFF2-40B4-BE49-F238E27FC236}">
                    <a16:creationId xmlns:a16="http://schemas.microsoft.com/office/drawing/2014/main" id="{7FFCF73E-1698-725D-7C10-F722D0CE8D67}"/>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1" name="Freeform 29">
                <a:extLst>
                  <a:ext uri="{FF2B5EF4-FFF2-40B4-BE49-F238E27FC236}">
                    <a16:creationId xmlns:a16="http://schemas.microsoft.com/office/drawing/2014/main" id="{548825E9-CDAB-67AD-9EE2-369BFCB2956D}"/>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2" name="Freeform 30">
                <a:extLst>
                  <a:ext uri="{FF2B5EF4-FFF2-40B4-BE49-F238E27FC236}">
                    <a16:creationId xmlns:a16="http://schemas.microsoft.com/office/drawing/2014/main" id="{26801194-ABCC-DBD8-A934-D66133AE2D43}"/>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4E9DEE45-3082-1D33-760C-DC8EE19E69F9}"/>
                </a:ext>
              </a:extLst>
            </p:cNvPr>
            <p:cNvGrpSpPr/>
            <p:nvPr/>
          </p:nvGrpSpPr>
          <p:grpSpPr>
            <a:xfrm>
              <a:off x="968312" y="4785947"/>
              <a:ext cx="573946" cy="274194"/>
              <a:chOff x="4186345" y="-863385"/>
              <a:chExt cx="1807247" cy="863385"/>
            </a:xfrm>
            <a:solidFill>
              <a:schemeClr val="accent1"/>
            </a:solidFill>
          </p:grpSpPr>
          <p:sp>
            <p:nvSpPr>
              <p:cNvPr id="13" name="Freeform 6">
                <a:extLst>
                  <a:ext uri="{FF2B5EF4-FFF2-40B4-BE49-F238E27FC236}">
                    <a16:creationId xmlns:a16="http://schemas.microsoft.com/office/drawing/2014/main" id="{9F8139A9-E3F1-6FAF-5B48-B8D3AED94F92}"/>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4" name="Freeform 7">
                <a:extLst>
                  <a:ext uri="{FF2B5EF4-FFF2-40B4-BE49-F238E27FC236}">
                    <a16:creationId xmlns:a16="http://schemas.microsoft.com/office/drawing/2014/main" id="{DB788647-9CD5-6473-3F11-4011E447C9A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5" name="Freeform 23">
                <a:extLst>
                  <a:ext uri="{FF2B5EF4-FFF2-40B4-BE49-F238E27FC236}">
                    <a16:creationId xmlns:a16="http://schemas.microsoft.com/office/drawing/2014/main" id="{2F68145C-63FF-17B8-7A82-2F26605266DC}"/>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6" name="Freeform 24">
                <a:extLst>
                  <a:ext uri="{FF2B5EF4-FFF2-40B4-BE49-F238E27FC236}">
                    <a16:creationId xmlns:a16="http://schemas.microsoft.com/office/drawing/2014/main" id="{22A02D30-E922-E052-CD8D-3B83CF481D8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7" name="Freeform 25">
                <a:extLst>
                  <a:ext uri="{FF2B5EF4-FFF2-40B4-BE49-F238E27FC236}">
                    <a16:creationId xmlns:a16="http://schemas.microsoft.com/office/drawing/2014/main" id="{FEC762A6-918F-D201-BCA4-79560D59374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2869912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188914"/>
            <a:ext cx="8257032"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b" anchorCtr="0" compatLnSpc="1">
            <a:prstTxWarp prst="textNoShape">
              <a:avLst/>
            </a:prstTxWarp>
          </a:bodyPr>
          <a:lstStyle/>
          <a:p>
            <a:pPr lvl="0"/>
            <a:r>
              <a:rPr lang="en-GB" dirty="0"/>
              <a:t>Title Goes Here</a:t>
            </a:r>
          </a:p>
        </p:txBody>
      </p:sp>
    </p:spTree>
    <p:extLst>
      <p:ext uri="{BB962C8B-B14F-4D97-AF65-F5344CB8AC3E}">
        <p14:creationId xmlns:p14="http://schemas.microsoft.com/office/powerpoint/2010/main" val="3059210492"/>
      </p:ext>
    </p:extLst>
  </p:cSld>
  <p:clrMap bg1="lt1" tx1="dk1" bg2="lt2" tx2="dk2" accent1="accent1" accent2="accent2" accent3="accent3" accent4="accent4" accent5="accent5" accent6="accent6" hlink="hlink" folHlink="folHlink"/>
  <p:sldLayoutIdLst>
    <p:sldLayoutId id="2147484054" r:id="rId1"/>
    <p:sldLayoutId id="2147484055" r:id="rId2"/>
    <p:sldLayoutId id="2147484105" r:id="rId3"/>
    <p:sldLayoutId id="2147484056" r:id="rId4"/>
    <p:sldLayoutId id="2147484106" r:id="rId5"/>
    <p:sldLayoutId id="2147484058" r:id="rId6"/>
    <p:sldLayoutId id="2147484059" r:id="rId7"/>
    <p:sldLayoutId id="2147484060" r:id="rId8"/>
    <p:sldLayoutId id="2147484061" r:id="rId9"/>
    <p:sldLayoutId id="2147484062" r:id="rId10"/>
    <p:sldLayoutId id="2147484063" r:id="rId11"/>
    <p:sldLayoutId id="2147484064" r:id="rId12"/>
    <p:sldLayoutId id="2147484065" r:id="rId13"/>
    <p:sldLayoutId id="2147484066" r:id="rId14"/>
    <p:sldLayoutId id="2147484067" r:id="rId15"/>
    <p:sldLayoutId id="2147484068" r:id="rId16"/>
    <p:sldLayoutId id="2147484069" r:id="rId17"/>
    <p:sldLayoutId id="2147484070" r:id="rId18"/>
    <p:sldLayoutId id="2147484071" r:id="rId19"/>
    <p:sldLayoutId id="2147484072" r:id="rId20"/>
    <p:sldLayoutId id="2147484073" r:id="rId21"/>
    <p:sldLayoutId id="2147484074" r:id="rId22"/>
    <p:sldLayoutId id="2147484075" r:id="rId23"/>
    <p:sldLayoutId id="2147484076" r:id="rId24"/>
    <p:sldLayoutId id="2147484077" r:id="rId25"/>
    <p:sldLayoutId id="2147484078" r:id="rId26"/>
    <p:sldLayoutId id="2147484079" r:id="rId27"/>
    <p:sldLayoutId id="2147484080" r:id="rId28"/>
    <p:sldLayoutId id="2147484081" r:id="rId29"/>
    <p:sldLayoutId id="2147484082" r:id="rId30"/>
    <p:sldLayoutId id="2147484083" r:id="rId31"/>
    <p:sldLayoutId id="2147484084" r:id="rId32"/>
    <p:sldLayoutId id="2147484085" r:id="rId33"/>
    <p:sldLayoutId id="2147484086" r:id="rId34"/>
    <p:sldLayoutId id="2147484087" r:id="rId35"/>
    <p:sldLayoutId id="2147484088" r:id="rId36"/>
    <p:sldLayoutId id="2147484089" r:id="rId37"/>
    <p:sldLayoutId id="2147484090" r:id="rId38"/>
    <p:sldLayoutId id="2147484091" r:id="rId39"/>
    <p:sldLayoutId id="2147484092" r:id="rId40"/>
    <p:sldLayoutId id="2147484093" r:id="rId41"/>
    <p:sldLayoutId id="2147484094" r:id="rId42"/>
    <p:sldLayoutId id="2147484095" r:id="rId43"/>
    <p:sldLayoutId id="2147484096" r:id="rId44"/>
    <p:sldLayoutId id="2147484097" r:id="rId45"/>
    <p:sldLayoutId id="2147484098" r:id="rId46"/>
    <p:sldLayoutId id="2147484099" r:id="rId47"/>
    <p:sldLayoutId id="2147484100" r:id="rId48"/>
    <p:sldLayoutId id="2147484101" r:id="rId49"/>
    <p:sldLayoutId id="2147484102" r:id="rId50"/>
    <p:sldLayoutId id="2147484103" r:id="rId51"/>
    <p:sldLayoutId id="2147484108" r:id="rId52"/>
  </p:sldLayoutIdLst>
  <p:hf hdr="0" dt="0"/>
  <p:txStyles>
    <p:titleStyle>
      <a:lvl1pPr algn="l" defTabSz="684213" rtl="0" eaLnBrk="1" fontAlgn="base" hangingPunct="1">
        <a:lnSpc>
          <a:spcPct val="80000"/>
        </a:lnSpc>
        <a:spcBef>
          <a:spcPct val="0"/>
        </a:spcBef>
        <a:spcAft>
          <a:spcPct val="0"/>
        </a:spcAft>
        <a:defRPr lang="en-US" sz="2800" b="0" i="0" u="none" kern="1200" dirty="0">
          <a:solidFill>
            <a:schemeClr val="bg1"/>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0" orient="horz" pos="2892" userDrawn="1">
          <p15:clr>
            <a:srgbClr val="F26B43"/>
          </p15:clr>
        </p15:guide>
        <p15:guide id="11" pos="336" userDrawn="1">
          <p15:clr>
            <a:srgbClr val="F26B43"/>
          </p15:clr>
        </p15:guide>
        <p15:guide id="12" pos="5424" userDrawn="1">
          <p15:clr>
            <a:srgbClr val="F26B43"/>
          </p15:clr>
        </p15:guide>
        <p15:guide id="13" orient="horz" pos="757" userDrawn="1">
          <p15:clr>
            <a:srgbClr val="F26B43"/>
          </p15:clr>
        </p15:guide>
        <p15:guide id="14" orient="horz" pos="324" userDrawn="1">
          <p15:clr>
            <a:srgbClr val="F26B43"/>
          </p15:clr>
        </p15:guide>
        <p15:guide id="15" pos="2876" userDrawn="1">
          <p15:clr>
            <a:srgbClr val="F26B43"/>
          </p15:clr>
        </p15:guide>
        <p15:guide id="16" orient="horz" pos="1620" userDrawn="1">
          <p15:clr>
            <a:srgbClr val="F26B43"/>
          </p15:clr>
        </p15:guide>
        <p15:guide id="17" orient="horz" pos="50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1.xml"/><Relationship Id="rId4" Type="http://schemas.openxmlformats.org/officeDocument/2006/relationships/image" Target="../media/image33.sv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35.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37.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42.svg"/></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4.xml"/><Relationship Id="rId5" Type="http://schemas.openxmlformats.org/officeDocument/2006/relationships/image" Target="../media/image24.jpeg"/><Relationship Id="rId4" Type="http://schemas.openxmlformats.org/officeDocument/2006/relationships/image" Target="../media/image2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14.xml"/><Relationship Id="rId4" Type="http://schemas.openxmlformats.org/officeDocument/2006/relationships/image" Target="../media/image47.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14.xml"/><Relationship Id="rId4" Type="http://schemas.openxmlformats.org/officeDocument/2006/relationships/image" Target="../media/image50.sv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hyperlink" Target="https://developer.cisco.com/learning" TargetMode="External"/><Relationship Id="rId2" Type="http://schemas.openxmlformats.org/officeDocument/2006/relationships/notesSlide" Target="../notesSlides/notesSlide41.xml"/><Relationship Id="rId1" Type="http://schemas.openxmlformats.org/officeDocument/2006/relationships/slideLayout" Target="../slideLayouts/slideLayout16.xml"/><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2.xml"/><Relationship Id="rId1" Type="http://schemas.openxmlformats.org/officeDocument/2006/relationships/slideLayout" Target="../slideLayouts/slideLayout35.xml"/><Relationship Id="rId4" Type="http://schemas.openxmlformats.org/officeDocument/2006/relationships/hyperlink" Target="https://developer.cisco.com/learning"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developer.cisco.com/learning/modules/intro-ansible-iosxe/" TargetMode="External"/><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hyperlink" Target="https://devnetsandbox.cisco.com/" TargetMode="External"/><Relationship Id="rId2" Type="http://schemas.openxmlformats.org/officeDocument/2006/relationships/notesSlide" Target="../notesSlides/notesSlide45.xml"/><Relationship Id="rId1" Type="http://schemas.openxmlformats.org/officeDocument/2006/relationships/slideLayout" Target="../slideLayouts/slideLayout16.xml"/><Relationship Id="rId5" Type="http://schemas.openxmlformats.org/officeDocument/2006/relationships/image" Target="../media/image54.png"/><Relationship Id="rId4" Type="http://schemas.openxmlformats.org/officeDocument/2006/relationships/hyperlink" Target="https://devnetsandbox.cisco.com/RM/Diagram/Index/ad4bb2ae-bb67-4d93-9f0d-2a6a04792e2e?diagramType=Topology"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muhammad-rafi/Ansible-Projects/" TargetMode="External"/><Relationship Id="rId2" Type="http://schemas.openxmlformats.org/officeDocument/2006/relationships/notesSlide" Target="../notesSlides/notesSlide47.xml"/><Relationship Id="rId1" Type="http://schemas.openxmlformats.org/officeDocument/2006/relationships/slideLayout" Target="../slideLayouts/slideLayout16.xml"/><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50.xml.rels><?xml version="1.0" encoding="UTF-8" standalone="yes"?>
<Relationships xmlns="http://schemas.openxmlformats.org/package/2006/relationships"><Relationship Id="rId3" Type="http://schemas.openxmlformats.org/officeDocument/2006/relationships/hyperlink" Target="https://developer.cisco.com/codeexchange/" TargetMode="External"/><Relationship Id="rId2" Type="http://schemas.openxmlformats.org/officeDocument/2006/relationships/notesSlide" Target="../notesSlides/notesSlide49.xml"/><Relationship Id="rId1" Type="http://schemas.openxmlformats.org/officeDocument/2006/relationships/slideLayout" Target="../slideLayouts/slideLayout16.xml"/><Relationship Id="rId5" Type="http://schemas.openxmlformats.org/officeDocument/2006/relationships/image" Target="../media/image56.png"/><Relationship Id="rId4" Type="http://schemas.openxmlformats.org/officeDocument/2006/relationships/hyperlink" Target="https://developer.cisco.com/codeexchange/search/?languages=Ansible"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hyperlink" Target="https://community.cisco.com/t5/devops-blogs/intro-to-ansible-for-automation-devops-shop/ba-p/4896115" TargetMode="External"/><Relationship Id="rId2" Type="http://schemas.openxmlformats.org/officeDocument/2006/relationships/notesSlide" Target="../notesSlides/notesSlide51.xml"/><Relationship Id="rId1" Type="http://schemas.openxmlformats.org/officeDocument/2006/relationships/slideLayout" Target="../slideLayouts/slideLayout16.xml"/><Relationship Id="rId5" Type="http://schemas.openxmlformats.org/officeDocument/2006/relationships/image" Target="../media/image57.png"/><Relationship Id="rId4" Type="http://schemas.openxmlformats.org/officeDocument/2006/relationships/hyperlink" Target="https://www.youtube.com/watch?v=2rDAziMChXs"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33.xml"/><Relationship Id="rId4" Type="http://schemas.openxmlformats.org/officeDocument/2006/relationships/image" Target="../media/image28.sv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1.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2.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3" Type="http://schemas.openxmlformats.org/officeDocument/2006/relationships/hyperlink" Target="https://ansible.readthedocs.io/projects/navigator/installation/" TargetMode="External"/><Relationship Id="rId2" Type="http://schemas.openxmlformats.org/officeDocument/2006/relationships/notesSlide" Target="../notesSlides/notesSlide63.xm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4.xm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5.xml"/><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6.xm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70.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69.xml"/><Relationship Id="rId1" Type="http://schemas.openxmlformats.org/officeDocument/2006/relationships/slideLayout" Target="../slideLayouts/slideLayout38.xml"/></Relationships>
</file>

<file path=ppt/slides/_rels/slide7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www.ciscolive.com/emea/learn/sessions/session-catalog.html" TargetMode="External"/><Relationship Id="rId1" Type="http://schemas.openxmlformats.org/officeDocument/2006/relationships/slideLayout" Target="../slideLayouts/slideLayout18.xml"/><Relationship Id="rId5" Type="http://schemas.openxmlformats.org/officeDocument/2006/relationships/image" Target="../media/image66.png"/><Relationship Id="rId4" Type="http://schemas.openxmlformats.org/officeDocument/2006/relationships/image" Target="../media/image65.svg"/></Relationships>
</file>

<file path=ppt/slides/_rels/slide7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4.xml"/><Relationship Id="rId5" Type="http://schemas.openxmlformats.org/officeDocument/2006/relationships/image" Target="../media/image24.jpeg"/><Relationship Id="rId4" Type="http://schemas.openxmlformats.org/officeDocument/2006/relationships/image" Target="../media/image23.png"/></Relationships>
</file>

<file path=ppt/slides/_rels/slide7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0.xml"/><Relationship Id="rId1" Type="http://schemas.openxmlformats.org/officeDocument/2006/relationships/slideLayout" Target="../slideLayouts/slideLayout42.xml"/><Relationship Id="rId4" Type="http://schemas.openxmlformats.org/officeDocument/2006/relationships/hyperlink" Target="http://www.ciscolive.com/on-demand"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4112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a:xfrm>
            <a:off x="4942414" y="1302170"/>
            <a:ext cx="3787402" cy="3392424"/>
          </a:xfrm>
        </p:spPr>
        <p:txBody>
          <a:bodyPr/>
          <a:lstStyle/>
          <a:p>
            <a:r>
              <a:rPr lang="en-US" dirty="0"/>
              <a:t>Learn More:</a:t>
            </a:r>
          </a:p>
          <a:p>
            <a:pPr lvl="1"/>
            <a:r>
              <a:rPr lang="en-US" dirty="0"/>
              <a:t>DevNet Learning Labs</a:t>
            </a:r>
          </a:p>
          <a:p>
            <a:pPr lvl="1"/>
            <a:r>
              <a:rPr lang="en-US" dirty="0"/>
              <a:t>DevNet Sandboxes</a:t>
            </a:r>
          </a:p>
          <a:p>
            <a:pPr lvl="1"/>
            <a:r>
              <a:rPr lang="en-US" dirty="0"/>
              <a:t>Ansible-Projects</a:t>
            </a:r>
          </a:p>
          <a:p>
            <a:pPr lvl="1"/>
            <a:r>
              <a:rPr lang="en-US" dirty="0"/>
              <a:t>Cisco Code Exchange</a:t>
            </a:r>
          </a:p>
          <a:p>
            <a:pPr lvl="1"/>
            <a:r>
              <a:rPr lang="en-US" dirty="0"/>
              <a:t>DevOps Shop: Intro to Ansible for Automation</a:t>
            </a:r>
          </a:p>
          <a:p>
            <a:pPr lvl="1"/>
            <a:endParaRPr lang="en-US" dirty="0"/>
          </a:p>
          <a:p>
            <a:r>
              <a:rPr lang="en-US" dirty="0"/>
              <a:t>Summary and Looking forward</a:t>
            </a:r>
          </a:p>
          <a:p>
            <a:endParaRPr lang="en-US" dirty="0"/>
          </a:p>
          <a:p>
            <a:r>
              <a:rPr lang="en-US" dirty="0"/>
              <a:t>Addendum: Ansible-Navigator</a:t>
            </a:r>
          </a:p>
          <a:p>
            <a:endParaRPr lang="en-US" dirty="0"/>
          </a:p>
          <a:p>
            <a:endParaRPr lang="en-US" dirty="0"/>
          </a:p>
        </p:txBody>
      </p:sp>
      <p:sp>
        <p:nvSpPr>
          <p:cNvPr id="3" name="Footer Placeholder 2">
            <a:extLst>
              <a:ext uri="{FF2B5EF4-FFF2-40B4-BE49-F238E27FC236}">
                <a16:creationId xmlns:a16="http://schemas.microsoft.com/office/drawing/2014/main" id="{B1BD4DA1-2984-4940-B5D7-75A6CC9A2AAF}"/>
              </a:ext>
            </a:extLst>
          </p:cNvPr>
          <p:cNvSpPr>
            <a:spLocks noGrp="1"/>
          </p:cNvSpPr>
          <p:nvPr>
            <p:ph type="ftr" sz="quarter" idx="3"/>
          </p:nvPr>
        </p:nvSpPr>
        <p:spPr/>
        <p:txBody>
          <a:bodyPr/>
          <a:lstStyle/>
          <a:p>
            <a:r>
              <a:rPr lang="en-US"/>
              <a:t>DEVWKS-1700</a:t>
            </a:r>
            <a:endParaRPr lang="en-US" dirty="0"/>
          </a:p>
        </p:txBody>
      </p:sp>
      <p:sp>
        <p:nvSpPr>
          <p:cNvPr id="4" name="Slide Number Placeholder 3">
            <a:extLst>
              <a:ext uri="{FF2B5EF4-FFF2-40B4-BE49-F238E27FC236}">
                <a16:creationId xmlns:a16="http://schemas.microsoft.com/office/drawing/2014/main" id="{94F12167-9BF1-ED42-BB73-893AE472ABEB}"/>
              </a:ext>
            </a:extLst>
          </p:cNvPr>
          <p:cNvSpPr>
            <a:spLocks noGrp="1"/>
          </p:cNvSpPr>
          <p:nvPr>
            <p:ph type="sldNum" sz="quarter" idx="4"/>
          </p:nvPr>
        </p:nvSpPr>
        <p:spPr/>
        <p:txBody>
          <a:bodyPr/>
          <a:lstStyle/>
          <a:p>
            <a:fld id="{96A97DD0-5BE7-4856-A2A9-C42C6688E607}" type="slidenum">
              <a:rPr lang="en-US" smtClean="0"/>
              <a:pPr/>
              <a:t>10</a:t>
            </a:fld>
            <a:endParaRPr lang="en-US" dirty="0"/>
          </a:p>
        </p:txBody>
      </p:sp>
      <p:sp>
        <p:nvSpPr>
          <p:cNvPr id="6" name="TextBox 5">
            <a:extLst>
              <a:ext uri="{FF2B5EF4-FFF2-40B4-BE49-F238E27FC236}">
                <a16:creationId xmlns:a16="http://schemas.microsoft.com/office/drawing/2014/main" id="{12FEE24C-D613-1E1E-C952-B130ACC49D3E}"/>
              </a:ext>
            </a:extLst>
          </p:cNvPr>
          <p:cNvSpPr txBox="1"/>
          <p:nvPr/>
        </p:nvSpPr>
        <p:spPr>
          <a:xfrm>
            <a:off x="2158410" y="2998382"/>
            <a:ext cx="1626781" cy="369332"/>
          </a:xfrm>
          <a:prstGeom prst="rect">
            <a:avLst/>
          </a:prstGeom>
          <a:noFill/>
        </p:spPr>
        <p:txBody>
          <a:bodyPr wrap="square" rtlCol="0">
            <a:spAutoFit/>
          </a:bodyPr>
          <a:lstStyle/>
          <a:p>
            <a:r>
              <a:rPr lang="en-US" dirty="0">
                <a:solidFill>
                  <a:schemeClr val="bg2"/>
                </a:solidFill>
                <a:latin typeface="+mn-lt"/>
              </a:rPr>
              <a:t>(continued)</a:t>
            </a:r>
          </a:p>
        </p:txBody>
      </p:sp>
    </p:spTree>
    <p:extLst>
      <p:ext uri="{BB962C8B-B14F-4D97-AF65-F5344CB8AC3E}">
        <p14:creationId xmlns:p14="http://schemas.microsoft.com/office/powerpoint/2010/main" val="1703649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6DAB1-4751-594D-B445-45CD58F7D655}"/>
              </a:ext>
            </a:extLst>
          </p:cNvPr>
          <p:cNvSpPr>
            <a:spLocks noGrp="1"/>
          </p:cNvSpPr>
          <p:nvPr>
            <p:ph type="title"/>
          </p:nvPr>
        </p:nvSpPr>
        <p:spPr>
          <a:xfrm>
            <a:off x="394610" y="292688"/>
            <a:ext cx="5117190" cy="3822111"/>
          </a:xfrm>
        </p:spPr>
        <p:txBody>
          <a:bodyPr/>
          <a:lstStyle/>
          <a:p>
            <a:r>
              <a:rPr lang="en-US" dirty="0"/>
              <a:t>Introduction</a:t>
            </a:r>
          </a:p>
        </p:txBody>
      </p:sp>
    </p:spTree>
    <p:extLst>
      <p:ext uri="{BB962C8B-B14F-4D97-AF65-F5344CB8AC3E}">
        <p14:creationId xmlns:p14="http://schemas.microsoft.com/office/powerpoint/2010/main" val="247176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Speaker</a:t>
            </a:r>
          </a:p>
        </p:txBody>
      </p:sp>
      <p:sp>
        <p:nvSpPr>
          <p:cNvPr id="3" name="Content Placeholder 2"/>
          <p:cNvSpPr>
            <a:spLocks noGrp="1"/>
          </p:cNvSpPr>
          <p:nvPr>
            <p:ph sz="quarter" idx="11"/>
          </p:nvPr>
        </p:nvSpPr>
        <p:spPr>
          <a:xfrm>
            <a:off x="443997" y="1316736"/>
            <a:ext cx="8257032" cy="3273552"/>
          </a:xfrm>
        </p:spPr>
        <p:txBody>
          <a:bodyPr/>
          <a:lstStyle/>
          <a:p>
            <a:endParaRPr lang="en-US" dirty="0"/>
          </a:p>
          <a:p>
            <a:r>
              <a:rPr lang="en-US" dirty="0"/>
              <a:t>Developer Advocate and DevNet Engineer at Cisco DevNet</a:t>
            </a:r>
          </a:p>
          <a:p>
            <a:r>
              <a:rPr lang="en-US" dirty="0"/>
              <a:t>A Cisco Code Exchange, Cisco Blogs, and Cisco Community published author</a:t>
            </a:r>
          </a:p>
          <a:p>
            <a:r>
              <a:rPr lang="en-US" dirty="0"/>
              <a:t>Co-creator and lead content developer of the ‘DevOps Shop’ video series</a:t>
            </a:r>
          </a:p>
          <a:p>
            <a:r>
              <a:rPr lang="en-US" dirty="0"/>
              <a:t>Certifications: DevNet Specialist – DevOps, DevNet Associate, and Cisco Certified Cyber Ops Associate</a:t>
            </a:r>
          </a:p>
        </p:txBody>
      </p:sp>
      <p:sp>
        <p:nvSpPr>
          <p:cNvPr id="4" name="Text Placeholder 3"/>
          <p:cNvSpPr>
            <a:spLocks noGrp="1"/>
          </p:cNvSpPr>
          <p:nvPr>
            <p:ph type="body" sz="quarter" idx="12"/>
          </p:nvPr>
        </p:nvSpPr>
        <p:spPr/>
        <p:txBody>
          <a:bodyPr/>
          <a:lstStyle/>
          <a:p>
            <a:pPr algn="ctr"/>
            <a:r>
              <a:rPr lang="en-US" dirty="0"/>
              <a:t>Alexander Stevenson</a:t>
            </a:r>
          </a:p>
        </p:txBody>
      </p:sp>
      <p:sp>
        <p:nvSpPr>
          <p:cNvPr id="8" name="Slide Number Placeholder 7">
            <a:extLst>
              <a:ext uri="{FF2B5EF4-FFF2-40B4-BE49-F238E27FC236}">
                <a16:creationId xmlns:a16="http://schemas.microsoft.com/office/drawing/2014/main" id="{C9D14F45-BE1B-1947-B3AE-5FD81C85BA1D}"/>
              </a:ext>
            </a:extLst>
          </p:cNvPr>
          <p:cNvSpPr>
            <a:spLocks noGrp="1"/>
          </p:cNvSpPr>
          <p:nvPr>
            <p:ph type="sldNum" sz="quarter" idx="4"/>
          </p:nvPr>
        </p:nvSpPr>
        <p:spPr/>
        <p:txBody>
          <a:bodyPr/>
          <a:lstStyle/>
          <a:p>
            <a:fld id="{96A97DD0-5BE7-4856-A2A9-C42C6688E607}" type="slidenum">
              <a:rPr lang="en-US" smtClean="0"/>
              <a:pPr/>
              <a:t>12</a:t>
            </a:fld>
            <a:endParaRPr lang="en-US" dirty="0"/>
          </a:p>
        </p:txBody>
      </p:sp>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DEVWKS-1700</a:t>
            </a:r>
            <a:endParaRPr lang="en-US" dirty="0"/>
          </a:p>
        </p:txBody>
      </p:sp>
    </p:spTree>
    <p:extLst>
      <p:ext uri="{BB962C8B-B14F-4D97-AF65-F5344CB8AC3E}">
        <p14:creationId xmlns:p14="http://schemas.microsoft.com/office/powerpoint/2010/main" val="3018975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Speaker </a:t>
            </a:r>
            <a:r>
              <a:rPr lang="en-US" sz="1400" dirty="0"/>
              <a:t>(continued) </a:t>
            </a:r>
          </a:p>
        </p:txBody>
      </p:sp>
      <p:sp>
        <p:nvSpPr>
          <p:cNvPr id="3" name="Content Placeholder 2"/>
          <p:cNvSpPr>
            <a:spLocks noGrp="1"/>
          </p:cNvSpPr>
          <p:nvPr>
            <p:ph sz="quarter" idx="11"/>
          </p:nvPr>
        </p:nvSpPr>
        <p:spPr>
          <a:xfrm>
            <a:off x="443997" y="1316736"/>
            <a:ext cx="8257032" cy="3273552"/>
          </a:xfrm>
        </p:spPr>
        <p:txBody>
          <a:bodyPr/>
          <a:lstStyle/>
          <a:p>
            <a:endParaRPr lang="en-US" dirty="0"/>
          </a:p>
          <a:p>
            <a:r>
              <a:rPr lang="en-US" dirty="0"/>
              <a:t>Four years at Cisco, previously a software engineer at Apple</a:t>
            </a:r>
          </a:p>
          <a:p>
            <a:r>
              <a:rPr lang="en-US" dirty="0"/>
              <a:t>Earned M.Ed, B.Sc. in Network Systems, and Diploma in Full-Stack Software Engineering</a:t>
            </a:r>
          </a:p>
          <a:p>
            <a:r>
              <a:rPr lang="en-US" dirty="0"/>
              <a:t>Combat veteran</a:t>
            </a:r>
          </a:p>
          <a:p>
            <a:r>
              <a:rPr lang="en-US" dirty="0"/>
              <a:t>Proud cat custodian</a:t>
            </a:r>
          </a:p>
          <a:p>
            <a:endParaRPr lang="en-US" dirty="0"/>
          </a:p>
        </p:txBody>
      </p:sp>
      <p:sp>
        <p:nvSpPr>
          <p:cNvPr id="4" name="Text Placeholder 3"/>
          <p:cNvSpPr>
            <a:spLocks noGrp="1"/>
          </p:cNvSpPr>
          <p:nvPr>
            <p:ph type="body" sz="quarter" idx="12"/>
          </p:nvPr>
        </p:nvSpPr>
        <p:spPr/>
        <p:txBody>
          <a:bodyPr/>
          <a:lstStyle/>
          <a:p>
            <a:pPr algn="ctr"/>
            <a:r>
              <a:rPr lang="en-US" dirty="0"/>
              <a:t>Alexander Stevenson</a:t>
            </a:r>
          </a:p>
        </p:txBody>
      </p:sp>
      <p:sp>
        <p:nvSpPr>
          <p:cNvPr id="8" name="Slide Number Placeholder 7">
            <a:extLst>
              <a:ext uri="{FF2B5EF4-FFF2-40B4-BE49-F238E27FC236}">
                <a16:creationId xmlns:a16="http://schemas.microsoft.com/office/drawing/2014/main" id="{C9D14F45-BE1B-1947-B3AE-5FD81C85BA1D}"/>
              </a:ext>
            </a:extLst>
          </p:cNvPr>
          <p:cNvSpPr>
            <a:spLocks noGrp="1"/>
          </p:cNvSpPr>
          <p:nvPr>
            <p:ph type="sldNum" sz="quarter" idx="4"/>
          </p:nvPr>
        </p:nvSpPr>
        <p:spPr/>
        <p:txBody>
          <a:bodyPr/>
          <a:lstStyle/>
          <a:p>
            <a:fld id="{96A97DD0-5BE7-4856-A2A9-C42C6688E607}" type="slidenum">
              <a:rPr lang="en-US" smtClean="0"/>
              <a:pPr/>
              <a:t>13</a:t>
            </a:fld>
            <a:endParaRPr lang="en-US" dirty="0"/>
          </a:p>
        </p:txBody>
      </p:sp>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DEVWKS-1700</a:t>
            </a:r>
            <a:endParaRPr lang="en-US" dirty="0"/>
          </a:p>
        </p:txBody>
      </p:sp>
      <p:pic>
        <p:nvPicPr>
          <p:cNvPr id="7" name="Picture 6" descr="A statue of a sphinx&#10;&#10;Description automatically generated">
            <a:extLst>
              <a:ext uri="{FF2B5EF4-FFF2-40B4-BE49-F238E27FC236}">
                <a16:creationId xmlns:a16="http://schemas.microsoft.com/office/drawing/2014/main" id="{58A22293-518D-52EC-5976-D2E1FE57DB8C}"/>
              </a:ext>
            </a:extLst>
          </p:cNvPr>
          <p:cNvPicPr>
            <a:picLocks noChangeAspect="1"/>
          </p:cNvPicPr>
          <p:nvPr/>
        </p:nvPicPr>
        <p:blipFill>
          <a:blip r:embed="rId3"/>
          <a:stretch>
            <a:fillRect/>
          </a:stretch>
        </p:blipFill>
        <p:spPr>
          <a:xfrm>
            <a:off x="6625186" y="3360478"/>
            <a:ext cx="1534966" cy="1089610"/>
          </a:xfrm>
          <a:prstGeom prst="rect">
            <a:avLst/>
          </a:prstGeom>
        </p:spPr>
      </p:pic>
    </p:spTree>
    <p:extLst>
      <p:ext uri="{BB962C8B-B14F-4D97-AF65-F5344CB8AC3E}">
        <p14:creationId xmlns:p14="http://schemas.microsoft.com/office/powerpoint/2010/main" val="2515785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a:t>
            </a:r>
          </a:p>
        </p:txBody>
      </p:sp>
    </p:spTree>
    <p:extLst>
      <p:ext uri="{BB962C8B-B14F-4D97-AF65-F5344CB8AC3E}">
        <p14:creationId xmlns:p14="http://schemas.microsoft.com/office/powerpoint/2010/main" val="2955350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5200" y="1205898"/>
            <a:ext cx="4126800" cy="3083094"/>
          </a:xfrm>
        </p:spPr>
        <p:txBody>
          <a:bodyPr/>
          <a:lstStyle/>
          <a:p>
            <a:r>
              <a:rPr lang="en-US" dirty="0"/>
              <a:t>Popular suite of software tools which enables infrastructure-as-code (IaC)</a:t>
            </a:r>
          </a:p>
          <a:p>
            <a:r>
              <a:rPr lang="en-US" dirty="0"/>
              <a:t>Open-source</a:t>
            </a:r>
          </a:p>
          <a:p>
            <a:r>
              <a:rPr lang="en-US" dirty="0"/>
              <a:t>Functionality</a:t>
            </a:r>
          </a:p>
          <a:p>
            <a:pPr lvl="1"/>
            <a:r>
              <a:rPr lang="en-US" dirty="0"/>
              <a:t>Provisioning</a:t>
            </a:r>
          </a:p>
          <a:p>
            <a:pPr lvl="1"/>
            <a:r>
              <a:rPr lang="en-US" dirty="0"/>
              <a:t>Configuration management</a:t>
            </a:r>
          </a:p>
          <a:p>
            <a:pPr lvl="1"/>
            <a:r>
              <a:rPr lang="en-US" dirty="0"/>
              <a:t>Deployment</a:t>
            </a:r>
          </a:p>
        </p:txBody>
      </p:sp>
      <p:sp>
        <p:nvSpPr>
          <p:cNvPr id="4" name="Title 3"/>
          <p:cNvSpPr>
            <a:spLocks noGrp="1"/>
          </p:cNvSpPr>
          <p:nvPr>
            <p:ph type="title"/>
          </p:nvPr>
        </p:nvSpPr>
        <p:spPr/>
        <p:txBody>
          <a:bodyPr/>
          <a:lstStyle/>
          <a:p>
            <a:r>
              <a:rPr lang="en-US" dirty="0"/>
              <a:t>Ansible</a:t>
            </a:r>
          </a:p>
        </p:txBody>
      </p:sp>
      <p:sp>
        <p:nvSpPr>
          <p:cNvPr id="7" name="Slide Number Placeholder 6">
            <a:extLst>
              <a:ext uri="{FF2B5EF4-FFF2-40B4-BE49-F238E27FC236}">
                <a16:creationId xmlns:a16="http://schemas.microsoft.com/office/drawing/2014/main" id="{FAE55E91-669F-0348-A7D4-F545547CB55B}"/>
              </a:ext>
            </a:extLst>
          </p:cNvPr>
          <p:cNvSpPr>
            <a:spLocks noGrp="1"/>
          </p:cNvSpPr>
          <p:nvPr>
            <p:ph type="sldNum" sz="quarter" idx="4"/>
          </p:nvPr>
        </p:nvSpPr>
        <p:spPr/>
        <p:txBody>
          <a:bodyPr/>
          <a:lstStyle/>
          <a:p>
            <a:fld id="{96A97DD0-5BE7-4856-A2A9-C42C6688E607}" type="slidenum">
              <a:rPr lang="en-US" smtClean="0"/>
              <a:pPr/>
              <a:t>15</a:t>
            </a:fld>
            <a:endParaRPr lang="en-US" dirty="0"/>
          </a:p>
        </p:txBody>
      </p:sp>
      <p:sp>
        <p:nvSpPr>
          <p:cNvPr id="3" name="Text Placeholder 2"/>
          <p:cNvSpPr>
            <a:spLocks noGrp="1"/>
          </p:cNvSpPr>
          <p:nvPr>
            <p:ph type="body" sz="quarter" idx="12"/>
          </p:nvPr>
        </p:nvSpPr>
        <p:spPr>
          <a:xfrm>
            <a:off x="4843616" y="1205898"/>
            <a:ext cx="3886200" cy="3493102"/>
          </a:xfrm>
        </p:spPr>
        <p:txBody>
          <a:bodyPr/>
          <a:lstStyle/>
          <a:p>
            <a:r>
              <a:rPr lang="en-US" dirty="0"/>
              <a:t>Configure both Unix-like systems and MS Windows</a:t>
            </a:r>
          </a:p>
          <a:p>
            <a:r>
              <a:rPr lang="en-US" dirty="0"/>
              <a:t>The Ansible control node runs on most Unix-like and Windows systems that are able to run Python</a:t>
            </a:r>
          </a:p>
          <a:p>
            <a:r>
              <a:rPr lang="en-US" dirty="0"/>
              <a:t>Agentless – temporary, remote connections</a:t>
            </a:r>
          </a:p>
          <a:p>
            <a:r>
              <a:rPr lang="en-US" dirty="0"/>
              <a:t>Ansible does not need to be installed on end devices</a:t>
            </a:r>
          </a:p>
        </p:txBody>
      </p:sp>
      <p:sp>
        <p:nvSpPr>
          <p:cNvPr id="6" name="Footer Placeholder 5">
            <a:extLst>
              <a:ext uri="{FF2B5EF4-FFF2-40B4-BE49-F238E27FC236}">
                <a16:creationId xmlns:a16="http://schemas.microsoft.com/office/drawing/2014/main" id="{A942609B-2659-0549-AADD-1CE2EDE62AE0}"/>
              </a:ext>
            </a:extLst>
          </p:cNvPr>
          <p:cNvSpPr>
            <a:spLocks noGrp="1"/>
          </p:cNvSpPr>
          <p:nvPr>
            <p:ph type="ftr" sz="quarter" idx="3"/>
          </p:nvPr>
        </p:nvSpPr>
        <p:spPr/>
        <p:txBody>
          <a:bodyPr/>
          <a:lstStyle/>
          <a:p>
            <a:pPr defTabSz="610744"/>
            <a:r>
              <a:rPr lang="en-US"/>
              <a:t>DEVWKS-1700</a:t>
            </a:r>
            <a:endParaRPr lang="en-US" dirty="0"/>
          </a:p>
        </p:txBody>
      </p:sp>
    </p:spTree>
    <p:extLst>
      <p:ext uri="{BB962C8B-B14F-4D97-AF65-F5344CB8AC3E}">
        <p14:creationId xmlns:p14="http://schemas.microsoft.com/office/powerpoint/2010/main" val="2539953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92509" y="679794"/>
            <a:ext cx="8257474" cy="3083094"/>
          </a:xfrm>
        </p:spPr>
        <p:txBody>
          <a:bodyPr/>
          <a:lstStyle/>
          <a:p>
            <a:r>
              <a:rPr lang="en-US" dirty="0"/>
              <a:t>A playbook is the main means of Ansible automation. Each playbook is a collection of tasks and each task contains modules. Playbooks are written in YAML, which is intuitive and human readable. Space indentation is important.</a:t>
            </a:r>
          </a:p>
        </p:txBody>
      </p:sp>
      <p:sp>
        <p:nvSpPr>
          <p:cNvPr id="4" name="Title 3"/>
          <p:cNvSpPr>
            <a:spLocks noGrp="1"/>
          </p:cNvSpPr>
          <p:nvPr>
            <p:ph type="title"/>
          </p:nvPr>
        </p:nvSpPr>
        <p:spPr>
          <a:xfrm>
            <a:off x="443262" y="-117839"/>
            <a:ext cx="8257475" cy="731837"/>
          </a:xfrm>
        </p:spPr>
        <p:txBody>
          <a:bodyPr/>
          <a:lstStyle/>
          <a:p>
            <a:r>
              <a:rPr lang="en-US" dirty="0"/>
              <a:t>Ansible playbook</a:t>
            </a:r>
          </a:p>
        </p:txBody>
      </p:sp>
      <p:sp>
        <p:nvSpPr>
          <p:cNvPr id="7" name="Slide Number Placeholder 6">
            <a:extLst>
              <a:ext uri="{FF2B5EF4-FFF2-40B4-BE49-F238E27FC236}">
                <a16:creationId xmlns:a16="http://schemas.microsoft.com/office/drawing/2014/main" id="{FAE55E91-669F-0348-A7D4-F545547CB55B}"/>
              </a:ext>
            </a:extLst>
          </p:cNvPr>
          <p:cNvSpPr>
            <a:spLocks noGrp="1"/>
          </p:cNvSpPr>
          <p:nvPr>
            <p:ph type="sldNum" sz="quarter" idx="4"/>
          </p:nvPr>
        </p:nvSpPr>
        <p:spPr/>
        <p:txBody>
          <a:bodyPr/>
          <a:lstStyle/>
          <a:p>
            <a:fld id="{96A97DD0-5BE7-4856-A2A9-C42C6688E607}" type="slidenum">
              <a:rPr lang="en-US" smtClean="0"/>
              <a:pPr/>
              <a:t>16</a:t>
            </a:fld>
            <a:endParaRPr lang="en-US" dirty="0"/>
          </a:p>
        </p:txBody>
      </p:sp>
      <p:sp>
        <p:nvSpPr>
          <p:cNvPr id="6" name="Footer Placeholder 5">
            <a:extLst>
              <a:ext uri="{FF2B5EF4-FFF2-40B4-BE49-F238E27FC236}">
                <a16:creationId xmlns:a16="http://schemas.microsoft.com/office/drawing/2014/main" id="{A942609B-2659-0549-AADD-1CE2EDE62AE0}"/>
              </a:ext>
            </a:extLst>
          </p:cNvPr>
          <p:cNvSpPr>
            <a:spLocks noGrp="1"/>
          </p:cNvSpPr>
          <p:nvPr>
            <p:ph type="ftr" sz="quarter" idx="3"/>
          </p:nvPr>
        </p:nvSpPr>
        <p:spPr/>
        <p:txBody>
          <a:bodyPr/>
          <a:lstStyle/>
          <a:p>
            <a:pPr defTabSz="610744"/>
            <a:r>
              <a:rPr lang="en-US"/>
              <a:t>DEVWKS-1700</a:t>
            </a:r>
            <a:endParaRPr lang="en-US" dirty="0"/>
          </a:p>
        </p:txBody>
      </p:sp>
      <p:sp>
        <p:nvSpPr>
          <p:cNvPr id="9" name="TextBox 8">
            <a:extLst>
              <a:ext uri="{FF2B5EF4-FFF2-40B4-BE49-F238E27FC236}">
                <a16:creationId xmlns:a16="http://schemas.microsoft.com/office/drawing/2014/main" id="{7F3A279B-E516-EDBD-3F91-0ABD9989F27E}"/>
              </a:ext>
            </a:extLst>
          </p:cNvPr>
          <p:cNvSpPr txBox="1"/>
          <p:nvPr/>
        </p:nvSpPr>
        <p:spPr>
          <a:xfrm>
            <a:off x="1651969" y="1838361"/>
            <a:ext cx="5840060" cy="3108543"/>
          </a:xfrm>
          <a:prstGeom prst="rect">
            <a:avLst/>
          </a:prstGeom>
          <a:noFill/>
        </p:spPr>
        <p:txBody>
          <a:bodyPr wrap="square" rtlCol="0">
            <a:spAutoFit/>
          </a:bodyPr>
          <a:lstStyle/>
          <a:p>
            <a:r>
              <a:rPr lang="en-US" sz="1400" dirty="0">
                <a:solidFill>
                  <a:schemeClr val="tx2"/>
                </a:solidFill>
                <a:latin typeface="Courier New" panose="02070309020205020404" pitchFamily="49" charset="0"/>
                <a:cs typeface="Courier New" panose="02070309020205020404" pitchFamily="49" charset="0"/>
              </a:rPr>
              <a:t>---</a:t>
            </a:r>
          </a:p>
          <a:p>
            <a:r>
              <a:rPr lang="en-US" sz="1400" dirty="0">
                <a:solidFill>
                  <a:schemeClr val="tx2"/>
                </a:solidFill>
                <a:latin typeface="Courier New" panose="02070309020205020404" pitchFamily="49" charset="0"/>
                <a:cs typeface="Courier New" panose="02070309020205020404" pitchFamily="49" charset="0"/>
              </a:rPr>
              <a:t>- name: Define Paramenters</a:t>
            </a:r>
          </a:p>
          <a:p>
            <a:r>
              <a:rPr lang="en-US" sz="1400" dirty="0">
                <a:solidFill>
                  <a:schemeClr val="tx2"/>
                </a:solidFill>
                <a:latin typeface="Courier New" panose="02070309020205020404" pitchFamily="49" charset="0"/>
                <a:cs typeface="Courier New" panose="02070309020205020404" pitchFamily="49" charset="0"/>
              </a:rPr>
              <a:t>  hosts: iosxe_devices</a:t>
            </a:r>
          </a:p>
          <a:p>
            <a:r>
              <a:rPr lang="en-US" sz="1400" dirty="0">
                <a:solidFill>
                  <a:schemeClr val="tx2"/>
                </a:solidFill>
                <a:latin typeface="Courier New" panose="02070309020205020404" pitchFamily="49" charset="0"/>
                <a:cs typeface="Courier New" panose="02070309020205020404" pitchFamily="49" charset="0"/>
              </a:rPr>
              <a:t>  connection: network_cli</a:t>
            </a:r>
          </a:p>
          <a:p>
            <a:r>
              <a:rPr lang="en-US" sz="1400" dirty="0">
                <a:solidFill>
                  <a:schemeClr val="tx2"/>
                </a:solidFill>
                <a:latin typeface="Courier New" panose="02070309020205020404" pitchFamily="49" charset="0"/>
                <a:cs typeface="Courier New" panose="02070309020205020404" pitchFamily="49" charset="0"/>
              </a:rPr>
              <a:t>  tasks:</a:t>
            </a:r>
          </a:p>
          <a:p>
            <a:r>
              <a:rPr lang="en-US" sz="1400" dirty="0">
                <a:solidFill>
                  <a:schemeClr val="tx2"/>
                </a:solidFill>
                <a:latin typeface="Courier New" panose="02070309020205020404" pitchFamily="49" charset="0"/>
                <a:cs typeface="Courier New" panose="02070309020205020404" pitchFamily="49" charset="0"/>
              </a:rPr>
              <a:t>    - name: load new acl into device</a:t>
            </a:r>
          </a:p>
          <a:p>
            <a:r>
              <a:rPr lang="en-US" sz="1400" dirty="0">
                <a:solidFill>
                  <a:schemeClr val="tx2"/>
                </a:solidFill>
                <a:latin typeface="Courier New" panose="02070309020205020404" pitchFamily="49" charset="0"/>
                <a:cs typeface="Courier New" panose="02070309020205020404" pitchFamily="49" charset="0"/>
              </a:rPr>
              <a:t>      ios_config:</a:t>
            </a:r>
          </a:p>
          <a:p>
            <a:r>
              <a:rPr lang="en-US" sz="1400" dirty="0">
                <a:solidFill>
                  <a:schemeClr val="tx2"/>
                </a:solidFill>
                <a:latin typeface="Courier New" panose="02070309020205020404" pitchFamily="49" charset="0"/>
                <a:cs typeface="Courier New" panose="02070309020205020404" pitchFamily="49" charset="0"/>
              </a:rPr>
              <a:t>        lines:</a:t>
            </a:r>
          </a:p>
          <a:p>
            <a:r>
              <a:rPr lang="en-US" sz="1400" dirty="0">
                <a:solidFill>
                  <a:schemeClr val="tx2"/>
                </a:solidFill>
                <a:latin typeface="Courier New" panose="02070309020205020404" pitchFamily="49" charset="0"/>
                <a:cs typeface="Courier New" panose="02070309020205020404" pitchFamily="49" charset="0"/>
              </a:rPr>
              <a:t>          - 10 permit ip host 10.10.20.49 any log</a:t>
            </a:r>
          </a:p>
          <a:p>
            <a:r>
              <a:rPr lang="en-US" sz="1400" dirty="0">
                <a:solidFill>
                  <a:schemeClr val="tx2"/>
                </a:solidFill>
                <a:latin typeface="Courier New" panose="02070309020205020404" pitchFamily="49" charset="0"/>
                <a:cs typeface="Courier New" panose="02070309020205020404" pitchFamily="49" charset="0"/>
              </a:rPr>
              <a:t>          - 20 permit ip host 10.10.20.50 any log</a:t>
            </a:r>
          </a:p>
          <a:p>
            <a:r>
              <a:rPr lang="en-US" sz="1400" dirty="0">
                <a:solidFill>
                  <a:schemeClr val="tx2"/>
                </a:solidFill>
                <a:latin typeface="Courier New" panose="02070309020205020404" pitchFamily="49" charset="0"/>
                <a:cs typeface="Courier New" panose="02070309020205020404" pitchFamily="49" charset="0"/>
              </a:rPr>
              <a:t>          - 30 permit ip host 10.10.20.51 any log</a:t>
            </a:r>
          </a:p>
          <a:p>
            <a:r>
              <a:rPr lang="en-US" sz="1400" dirty="0">
                <a:solidFill>
                  <a:schemeClr val="tx2"/>
                </a:solidFill>
                <a:latin typeface="Courier New" panose="02070309020205020404" pitchFamily="49" charset="0"/>
                <a:cs typeface="Courier New" panose="02070309020205020404" pitchFamily="49" charset="0"/>
              </a:rPr>
              <a:t>        parents: ip access-list extended my_acl</a:t>
            </a:r>
          </a:p>
          <a:p>
            <a:r>
              <a:rPr lang="en-US" sz="1400" dirty="0">
                <a:solidFill>
                  <a:schemeClr val="tx2"/>
                </a:solidFill>
                <a:latin typeface="Courier New" panose="02070309020205020404" pitchFamily="49" charset="0"/>
                <a:cs typeface="Courier New" panose="02070309020205020404" pitchFamily="49" charset="0"/>
              </a:rPr>
              <a:t>        before: no ip access-list extended my_acl</a:t>
            </a:r>
          </a:p>
          <a:p>
            <a:r>
              <a:rPr lang="en-US" sz="1400" dirty="0">
                <a:solidFill>
                  <a:schemeClr val="tx2"/>
                </a:solidFill>
                <a:latin typeface="Courier New" panose="02070309020205020404" pitchFamily="49" charset="0"/>
                <a:cs typeface="Courier New" panose="02070309020205020404" pitchFamily="49" charset="0"/>
              </a:rPr>
              <a:t>        match: exact</a:t>
            </a:r>
          </a:p>
        </p:txBody>
      </p:sp>
      <p:cxnSp>
        <p:nvCxnSpPr>
          <p:cNvPr id="5" name="Straight Arrow Connector 4">
            <a:extLst>
              <a:ext uri="{FF2B5EF4-FFF2-40B4-BE49-F238E27FC236}">
                <a16:creationId xmlns:a16="http://schemas.microsoft.com/office/drawing/2014/main" id="{F367C014-3856-0CF0-F476-D52CA4B35C6A}"/>
              </a:ext>
            </a:extLst>
          </p:cNvPr>
          <p:cNvCxnSpPr>
            <a:cxnSpLocks/>
          </p:cNvCxnSpPr>
          <p:nvPr/>
        </p:nvCxnSpPr>
        <p:spPr>
          <a:xfrm flipV="1">
            <a:off x="949124" y="2013995"/>
            <a:ext cx="702845" cy="138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0DDC311-AACD-D9D3-4253-5B56E2C10D60}"/>
              </a:ext>
            </a:extLst>
          </p:cNvPr>
          <p:cNvCxnSpPr>
            <a:cxnSpLocks/>
          </p:cNvCxnSpPr>
          <p:nvPr/>
        </p:nvCxnSpPr>
        <p:spPr>
          <a:xfrm flipV="1">
            <a:off x="1594096" y="3311458"/>
            <a:ext cx="702845" cy="138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59138AF-0AFA-DF6F-C5D7-0D107E7A703C}"/>
              </a:ext>
            </a:extLst>
          </p:cNvPr>
          <p:cNvCxnSpPr>
            <a:cxnSpLocks/>
          </p:cNvCxnSpPr>
          <p:nvPr/>
        </p:nvCxnSpPr>
        <p:spPr>
          <a:xfrm flipV="1">
            <a:off x="1134319" y="2450556"/>
            <a:ext cx="702845" cy="138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F8A22A8-3975-3FBA-25D3-9E8C29F0CAA8}"/>
              </a:ext>
            </a:extLst>
          </p:cNvPr>
          <p:cNvCxnSpPr>
            <a:cxnSpLocks/>
          </p:cNvCxnSpPr>
          <p:nvPr/>
        </p:nvCxnSpPr>
        <p:spPr>
          <a:xfrm flipV="1">
            <a:off x="1134319" y="2671225"/>
            <a:ext cx="702845" cy="138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F7405AF-B8B4-B1DD-C6A8-ED8DE3DD78B4}"/>
              </a:ext>
            </a:extLst>
          </p:cNvPr>
          <p:cNvSpPr txBox="1"/>
          <p:nvPr/>
        </p:nvSpPr>
        <p:spPr>
          <a:xfrm>
            <a:off x="362947" y="2013995"/>
            <a:ext cx="821802" cy="307777"/>
          </a:xfrm>
          <a:prstGeom prst="rect">
            <a:avLst/>
          </a:prstGeom>
          <a:noFill/>
        </p:spPr>
        <p:txBody>
          <a:bodyPr wrap="square" rtlCol="0">
            <a:spAutoFit/>
          </a:bodyPr>
          <a:lstStyle/>
          <a:p>
            <a:r>
              <a:rPr lang="en-US" sz="1400" dirty="0">
                <a:solidFill>
                  <a:schemeClr val="accent1"/>
                </a:solidFill>
                <a:latin typeface="+mn-lt"/>
              </a:rPr>
              <a:t>YAML</a:t>
            </a:r>
          </a:p>
        </p:txBody>
      </p:sp>
      <p:sp>
        <p:nvSpPr>
          <p:cNvPr id="14" name="TextBox 13">
            <a:extLst>
              <a:ext uri="{FF2B5EF4-FFF2-40B4-BE49-F238E27FC236}">
                <a16:creationId xmlns:a16="http://schemas.microsoft.com/office/drawing/2014/main" id="{00893626-31F3-38FD-3078-6DAF27AEEF04}"/>
              </a:ext>
            </a:extLst>
          </p:cNvPr>
          <p:cNvSpPr txBox="1"/>
          <p:nvPr/>
        </p:nvSpPr>
        <p:spPr>
          <a:xfrm>
            <a:off x="348827" y="2445084"/>
            <a:ext cx="821802" cy="307777"/>
          </a:xfrm>
          <a:prstGeom prst="rect">
            <a:avLst/>
          </a:prstGeom>
          <a:noFill/>
        </p:spPr>
        <p:txBody>
          <a:bodyPr wrap="square" rtlCol="0">
            <a:spAutoFit/>
          </a:bodyPr>
          <a:lstStyle/>
          <a:p>
            <a:r>
              <a:rPr lang="en-US" sz="1400" dirty="0">
                <a:solidFill>
                  <a:schemeClr val="accent1"/>
                </a:solidFill>
                <a:latin typeface="+mn-lt"/>
              </a:rPr>
              <a:t>devices</a:t>
            </a:r>
          </a:p>
        </p:txBody>
      </p:sp>
      <p:sp>
        <p:nvSpPr>
          <p:cNvPr id="15" name="TextBox 14">
            <a:extLst>
              <a:ext uri="{FF2B5EF4-FFF2-40B4-BE49-F238E27FC236}">
                <a16:creationId xmlns:a16="http://schemas.microsoft.com/office/drawing/2014/main" id="{3FEC5153-7C43-BA6A-F2EC-F7080732D1BD}"/>
              </a:ext>
            </a:extLst>
          </p:cNvPr>
          <p:cNvSpPr txBox="1"/>
          <p:nvPr/>
        </p:nvSpPr>
        <p:spPr>
          <a:xfrm>
            <a:off x="348827" y="2722028"/>
            <a:ext cx="821802" cy="307777"/>
          </a:xfrm>
          <a:prstGeom prst="rect">
            <a:avLst/>
          </a:prstGeom>
          <a:noFill/>
        </p:spPr>
        <p:txBody>
          <a:bodyPr wrap="square" rtlCol="0">
            <a:spAutoFit/>
          </a:bodyPr>
          <a:lstStyle/>
          <a:p>
            <a:r>
              <a:rPr lang="en-US" sz="1400" dirty="0">
                <a:solidFill>
                  <a:schemeClr val="accent1"/>
                </a:solidFill>
                <a:latin typeface="+mn-lt"/>
              </a:rPr>
              <a:t>method</a:t>
            </a:r>
          </a:p>
        </p:txBody>
      </p:sp>
      <p:sp>
        <p:nvSpPr>
          <p:cNvPr id="16" name="TextBox 15">
            <a:extLst>
              <a:ext uri="{FF2B5EF4-FFF2-40B4-BE49-F238E27FC236}">
                <a16:creationId xmlns:a16="http://schemas.microsoft.com/office/drawing/2014/main" id="{46E0DF31-D953-184A-C7A3-2AEF7EC9AA96}"/>
              </a:ext>
            </a:extLst>
          </p:cNvPr>
          <p:cNvSpPr txBox="1"/>
          <p:nvPr/>
        </p:nvSpPr>
        <p:spPr>
          <a:xfrm>
            <a:off x="835955" y="3296465"/>
            <a:ext cx="821802" cy="307777"/>
          </a:xfrm>
          <a:prstGeom prst="rect">
            <a:avLst/>
          </a:prstGeom>
          <a:noFill/>
        </p:spPr>
        <p:txBody>
          <a:bodyPr wrap="square" rtlCol="0">
            <a:spAutoFit/>
          </a:bodyPr>
          <a:lstStyle/>
          <a:p>
            <a:r>
              <a:rPr lang="en-US" sz="1400" dirty="0">
                <a:solidFill>
                  <a:schemeClr val="accent1"/>
                </a:solidFill>
                <a:latin typeface="+mn-lt"/>
              </a:rPr>
              <a:t>module</a:t>
            </a:r>
          </a:p>
        </p:txBody>
      </p:sp>
      <p:cxnSp>
        <p:nvCxnSpPr>
          <p:cNvPr id="17" name="Straight Arrow Connector 16">
            <a:extLst>
              <a:ext uri="{FF2B5EF4-FFF2-40B4-BE49-F238E27FC236}">
                <a16:creationId xmlns:a16="http://schemas.microsoft.com/office/drawing/2014/main" id="{07C4AD17-9CE0-61CF-D7B7-40A516669719}"/>
              </a:ext>
            </a:extLst>
          </p:cNvPr>
          <p:cNvCxnSpPr>
            <a:cxnSpLocks/>
          </p:cNvCxnSpPr>
          <p:nvPr/>
        </p:nvCxnSpPr>
        <p:spPr>
          <a:xfrm flipV="1">
            <a:off x="1790232" y="3532127"/>
            <a:ext cx="702845" cy="138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881E1B0-674E-011C-EC3D-75B84736A5D8}"/>
              </a:ext>
            </a:extLst>
          </p:cNvPr>
          <p:cNvSpPr txBox="1"/>
          <p:nvPr/>
        </p:nvSpPr>
        <p:spPr>
          <a:xfrm>
            <a:off x="625281" y="3551891"/>
            <a:ext cx="1243149" cy="307777"/>
          </a:xfrm>
          <a:prstGeom prst="rect">
            <a:avLst/>
          </a:prstGeom>
          <a:noFill/>
        </p:spPr>
        <p:txBody>
          <a:bodyPr wrap="square" rtlCol="0">
            <a:spAutoFit/>
          </a:bodyPr>
          <a:lstStyle/>
          <a:p>
            <a:r>
              <a:rPr lang="en-US" sz="1400" dirty="0">
                <a:solidFill>
                  <a:schemeClr val="accent1"/>
                </a:solidFill>
                <a:latin typeface="+mn-lt"/>
              </a:rPr>
              <a:t>configuration</a:t>
            </a:r>
          </a:p>
        </p:txBody>
      </p:sp>
      <p:cxnSp>
        <p:nvCxnSpPr>
          <p:cNvPr id="19" name="Straight Arrow Connector 18">
            <a:extLst>
              <a:ext uri="{FF2B5EF4-FFF2-40B4-BE49-F238E27FC236}">
                <a16:creationId xmlns:a16="http://schemas.microsoft.com/office/drawing/2014/main" id="{0938BA94-AF13-34A3-5538-A1B30D073087}"/>
              </a:ext>
            </a:extLst>
          </p:cNvPr>
          <p:cNvCxnSpPr>
            <a:cxnSpLocks/>
          </p:cNvCxnSpPr>
          <p:nvPr/>
        </p:nvCxnSpPr>
        <p:spPr>
          <a:xfrm flipV="1">
            <a:off x="1790231" y="4333838"/>
            <a:ext cx="702845" cy="138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90C95B3-8FA8-FD32-3562-5DE50ABCCCBA}"/>
              </a:ext>
            </a:extLst>
          </p:cNvPr>
          <p:cNvSpPr txBox="1"/>
          <p:nvPr/>
        </p:nvSpPr>
        <p:spPr>
          <a:xfrm>
            <a:off x="95492" y="4334234"/>
            <a:ext cx="2296941" cy="276999"/>
          </a:xfrm>
          <a:prstGeom prst="rect">
            <a:avLst/>
          </a:prstGeom>
          <a:noFill/>
        </p:spPr>
        <p:txBody>
          <a:bodyPr wrap="square" rtlCol="0">
            <a:spAutoFit/>
          </a:bodyPr>
          <a:lstStyle/>
          <a:p>
            <a:r>
              <a:rPr lang="en-US" sz="1200" dirty="0">
                <a:solidFill>
                  <a:schemeClr val="accent1"/>
                </a:solidFill>
                <a:latin typeface="+mn-lt"/>
              </a:rPr>
              <a:t>configuration hierarchy</a:t>
            </a:r>
          </a:p>
        </p:txBody>
      </p:sp>
      <p:sp>
        <p:nvSpPr>
          <p:cNvPr id="21" name="TextBox 20">
            <a:extLst>
              <a:ext uri="{FF2B5EF4-FFF2-40B4-BE49-F238E27FC236}">
                <a16:creationId xmlns:a16="http://schemas.microsoft.com/office/drawing/2014/main" id="{E1E7F2BE-81AD-B9D5-1DC0-FDF5B39C7C5A}"/>
              </a:ext>
            </a:extLst>
          </p:cNvPr>
          <p:cNvSpPr txBox="1"/>
          <p:nvPr/>
        </p:nvSpPr>
        <p:spPr>
          <a:xfrm>
            <a:off x="949124" y="4595259"/>
            <a:ext cx="1038827" cy="276999"/>
          </a:xfrm>
          <a:prstGeom prst="rect">
            <a:avLst/>
          </a:prstGeom>
          <a:noFill/>
        </p:spPr>
        <p:txBody>
          <a:bodyPr wrap="square" rtlCol="0">
            <a:spAutoFit/>
          </a:bodyPr>
          <a:lstStyle/>
          <a:p>
            <a:r>
              <a:rPr lang="en-US" sz="1200" dirty="0">
                <a:solidFill>
                  <a:schemeClr val="accent1"/>
                </a:solidFill>
                <a:latin typeface="+mn-lt"/>
              </a:rPr>
              <a:t>run before</a:t>
            </a:r>
          </a:p>
        </p:txBody>
      </p:sp>
      <p:cxnSp>
        <p:nvCxnSpPr>
          <p:cNvPr id="22" name="Straight Arrow Connector 21">
            <a:extLst>
              <a:ext uri="{FF2B5EF4-FFF2-40B4-BE49-F238E27FC236}">
                <a16:creationId xmlns:a16="http://schemas.microsoft.com/office/drawing/2014/main" id="{8034169D-F1F6-6934-9311-64DFAF3D53B1}"/>
              </a:ext>
            </a:extLst>
          </p:cNvPr>
          <p:cNvCxnSpPr>
            <a:cxnSpLocks/>
          </p:cNvCxnSpPr>
          <p:nvPr/>
        </p:nvCxnSpPr>
        <p:spPr>
          <a:xfrm flipV="1">
            <a:off x="1790231" y="4596307"/>
            <a:ext cx="702845" cy="138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Graphic 23" descr="Dim (Smaller Sun) outline">
            <a:extLst>
              <a:ext uri="{FF2B5EF4-FFF2-40B4-BE49-F238E27FC236}">
                <a16:creationId xmlns:a16="http://schemas.microsoft.com/office/drawing/2014/main" id="{7A8BFFD1-E497-9D6A-738D-981731437F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51702" y="-105192"/>
            <a:ext cx="796561" cy="796561"/>
          </a:xfrm>
          <a:prstGeom prst="rect">
            <a:avLst/>
          </a:prstGeom>
        </p:spPr>
      </p:pic>
    </p:spTree>
    <p:extLst>
      <p:ext uri="{BB962C8B-B14F-4D97-AF65-F5344CB8AC3E}">
        <p14:creationId xmlns:p14="http://schemas.microsoft.com/office/powerpoint/2010/main" val="1998692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3118" y="93879"/>
            <a:ext cx="8257032" cy="434993"/>
          </a:xfrm>
        </p:spPr>
        <p:txBody>
          <a:bodyPr/>
          <a:lstStyle/>
          <a:p>
            <a:r>
              <a:rPr lang="en-US" dirty="0"/>
              <a:t>First Steps</a:t>
            </a:r>
          </a:p>
        </p:txBody>
      </p:sp>
      <p:sp>
        <p:nvSpPr>
          <p:cNvPr id="2" name="Text Placeholder 1"/>
          <p:cNvSpPr>
            <a:spLocks noGrp="1"/>
          </p:cNvSpPr>
          <p:nvPr>
            <p:ph sz="quarter" idx="11"/>
          </p:nvPr>
        </p:nvSpPr>
        <p:spPr>
          <a:xfrm>
            <a:off x="2081208" y="528872"/>
            <a:ext cx="8257032" cy="3392424"/>
          </a:xfrm>
        </p:spPr>
        <p:txBody>
          <a:bodyPr/>
          <a:lstStyle/>
          <a:p>
            <a:r>
              <a:rPr lang="en-US" dirty="0"/>
              <a:t>Change directory into the folder for our workshop</a:t>
            </a:r>
          </a:p>
          <a:p>
            <a:pPr lvl="1"/>
            <a:r>
              <a:rPr lang="en-US" dirty="0">
                <a:solidFill>
                  <a:schemeClr val="accent1"/>
                </a:solidFill>
              </a:rPr>
              <a:t>cd /home/devnet/workshop/DEVWKS-1700</a:t>
            </a:r>
          </a:p>
          <a:p>
            <a:pPr marL="169863" lvl="1" indent="0">
              <a:buNone/>
            </a:pPr>
            <a:endParaRPr lang="en-US" dirty="0">
              <a:solidFill>
                <a:schemeClr val="accent1"/>
              </a:solidFill>
            </a:endParaRPr>
          </a:p>
          <a:p>
            <a:r>
              <a:rPr lang="en-US" dirty="0"/>
              <a:t>Ansible installation</a:t>
            </a:r>
          </a:p>
          <a:p>
            <a:pPr lvl="1"/>
            <a:r>
              <a:rPr lang="en-US" dirty="0"/>
              <a:t>Check: </a:t>
            </a:r>
            <a:r>
              <a:rPr lang="en-US" dirty="0">
                <a:solidFill>
                  <a:schemeClr val="accent1"/>
                </a:solidFill>
              </a:rPr>
              <a:t>ansible-config --version</a:t>
            </a:r>
          </a:p>
          <a:p>
            <a:pPr lvl="1"/>
            <a:r>
              <a:rPr lang="en-US" dirty="0"/>
              <a:t>Install (if necessary): </a:t>
            </a:r>
            <a:r>
              <a:rPr lang="en-US" dirty="0">
                <a:solidFill>
                  <a:schemeClr val="accent1"/>
                </a:solidFill>
              </a:rPr>
              <a:t>pip install --user ansible</a:t>
            </a:r>
          </a:p>
          <a:p>
            <a:pPr lvl="1"/>
            <a:r>
              <a:rPr lang="en-US" dirty="0"/>
              <a:t>Re-check (if necessary): </a:t>
            </a:r>
            <a:r>
              <a:rPr lang="en-US" dirty="0">
                <a:solidFill>
                  <a:schemeClr val="accent1"/>
                </a:solidFill>
              </a:rPr>
              <a:t>ansible-config --version</a:t>
            </a:r>
          </a:p>
          <a:p>
            <a:pPr marL="169863" lvl="1" indent="0">
              <a:buNone/>
            </a:pPr>
            <a:endParaRPr lang="en-US" dirty="0"/>
          </a:p>
          <a:p>
            <a:r>
              <a:rPr lang="en-US" dirty="0"/>
              <a:t>Ansible config file</a:t>
            </a:r>
          </a:p>
          <a:p>
            <a:pPr lvl="1"/>
            <a:r>
              <a:rPr lang="en-US" dirty="0"/>
              <a:t>What is it?</a:t>
            </a:r>
            <a:endParaRPr lang="en-US" dirty="0">
              <a:solidFill>
                <a:schemeClr val="accent1"/>
              </a:solidFill>
            </a:endParaRPr>
          </a:p>
          <a:p>
            <a:pPr lvl="1"/>
            <a:r>
              <a:rPr lang="en-US" dirty="0"/>
              <a:t>Where to store/find it</a:t>
            </a:r>
            <a:endParaRPr lang="en-US" dirty="0">
              <a:solidFill>
                <a:schemeClr val="accent1"/>
              </a:solidFill>
            </a:endParaRPr>
          </a:p>
          <a:p>
            <a:pPr lvl="1"/>
            <a:r>
              <a:rPr lang="en-US" dirty="0"/>
              <a:t>How to create it with the CLI</a:t>
            </a:r>
            <a:endParaRPr lang="en-US" dirty="0">
              <a:solidFill>
                <a:schemeClr val="accent1"/>
              </a:solidFill>
            </a:endParaRPr>
          </a:p>
          <a:p>
            <a:pPr lvl="1"/>
            <a:endParaRPr lang="en-US" dirty="0"/>
          </a:p>
          <a:p>
            <a:pPr lvl="1"/>
            <a:endParaRPr lang="en-US" dirty="0"/>
          </a:p>
          <a:p>
            <a:pPr lvl="1"/>
            <a:endParaRPr lang="en-US" dirty="0"/>
          </a:p>
          <a:p>
            <a:pPr lvl="1"/>
            <a:endParaRPr lang="en-US" dirty="0"/>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17</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pic>
        <p:nvPicPr>
          <p:cNvPr id="6" name="Graphic 5" descr="Heart outline">
            <a:extLst>
              <a:ext uri="{FF2B5EF4-FFF2-40B4-BE49-F238E27FC236}">
                <a16:creationId xmlns:a16="http://schemas.microsoft.com/office/drawing/2014/main" id="{25EE66C5-E4D2-CB99-E1B2-E14C292563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1553" y="93879"/>
            <a:ext cx="396961" cy="396961"/>
          </a:xfrm>
          <a:prstGeom prst="rect">
            <a:avLst/>
          </a:prstGeom>
        </p:spPr>
      </p:pic>
    </p:spTree>
    <p:extLst>
      <p:ext uri="{BB962C8B-B14F-4D97-AF65-F5344CB8AC3E}">
        <p14:creationId xmlns:p14="http://schemas.microsoft.com/office/powerpoint/2010/main" val="4054919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C91F7-5568-F6ED-7139-59C39AF43597}"/>
              </a:ext>
            </a:extLst>
          </p:cNvPr>
          <p:cNvSpPr>
            <a:spLocks noGrp="1"/>
          </p:cNvSpPr>
          <p:nvPr>
            <p:ph type="title"/>
          </p:nvPr>
        </p:nvSpPr>
        <p:spPr/>
        <p:txBody>
          <a:bodyPr/>
          <a:lstStyle/>
          <a:p>
            <a:r>
              <a:rPr lang="en-US" dirty="0"/>
              <a:t>Set-up Commands</a:t>
            </a:r>
          </a:p>
        </p:txBody>
      </p:sp>
      <p:sp>
        <p:nvSpPr>
          <p:cNvPr id="3" name="Content Placeholder 2">
            <a:extLst>
              <a:ext uri="{FF2B5EF4-FFF2-40B4-BE49-F238E27FC236}">
                <a16:creationId xmlns:a16="http://schemas.microsoft.com/office/drawing/2014/main" id="{81F6712E-DA47-875A-3019-D567CF4C9AB8}"/>
              </a:ext>
            </a:extLst>
          </p:cNvPr>
          <p:cNvSpPr>
            <a:spLocks noGrp="1"/>
          </p:cNvSpPr>
          <p:nvPr>
            <p:ph sz="quarter" idx="11"/>
          </p:nvPr>
        </p:nvSpPr>
        <p:spPr/>
        <p:txBody>
          <a:bodyPr/>
          <a:lstStyle/>
          <a:p>
            <a:pPr marL="0" indent="0">
              <a:buNone/>
            </a:pPr>
            <a:endParaRPr lang="en-US" dirty="0"/>
          </a:p>
          <a:p>
            <a:r>
              <a:rPr lang="en-US" dirty="0"/>
              <a:t>ansible-config --version</a:t>
            </a:r>
          </a:p>
          <a:p>
            <a:endParaRPr lang="en-US" dirty="0"/>
          </a:p>
          <a:p>
            <a:pPr marL="0" indent="0">
              <a:buNone/>
            </a:pPr>
            <a:r>
              <a:rPr lang="en-US" u="sng" dirty="0"/>
              <a:t>If Ansible is not installed</a:t>
            </a:r>
          </a:p>
          <a:p>
            <a:r>
              <a:rPr lang="en-US" dirty="0"/>
              <a:t>pip install --upgrade ansible</a:t>
            </a:r>
          </a:p>
          <a:p>
            <a:r>
              <a:rPr lang="en-US" dirty="0"/>
              <a:t>ansible-config --version</a:t>
            </a:r>
          </a:p>
          <a:p>
            <a:endParaRPr lang="en-US" dirty="0"/>
          </a:p>
          <a:p>
            <a:r>
              <a:rPr lang="en-US" dirty="0"/>
              <a:t>cat </a:t>
            </a:r>
            <a:r>
              <a:rPr lang="en-US" dirty="0" err="1"/>
              <a:t>commands.txt</a:t>
            </a:r>
            <a:endParaRPr lang="en-US" dirty="0"/>
          </a:p>
          <a:p>
            <a:endParaRPr lang="en-US" dirty="0"/>
          </a:p>
          <a:p>
            <a:endParaRPr lang="en-US" dirty="0"/>
          </a:p>
        </p:txBody>
      </p:sp>
      <p:sp>
        <p:nvSpPr>
          <p:cNvPr id="4" name="Text Placeholder 3">
            <a:extLst>
              <a:ext uri="{FF2B5EF4-FFF2-40B4-BE49-F238E27FC236}">
                <a16:creationId xmlns:a16="http://schemas.microsoft.com/office/drawing/2014/main" id="{D4C0595F-5C62-3395-E5FD-A6EA1EF549F1}"/>
              </a:ext>
            </a:extLst>
          </p:cNvPr>
          <p:cNvSpPr>
            <a:spLocks noGrp="1"/>
          </p:cNvSpPr>
          <p:nvPr>
            <p:ph type="body" sz="quarter" idx="12"/>
          </p:nvPr>
        </p:nvSpPr>
        <p:spPr/>
        <p:txBody>
          <a:bodyPr/>
          <a:lstStyle/>
          <a:p>
            <a:r>
              <a:rPr lang="en-US" dirty="0"/>
              <a:t>Verify Ansible installation</a:t>
            </a:r>
          </a:p>
        </p:txBody>
      </p:sp>
      <p:sp>
        <p:nvSpPr>
          <p:cNvPr id="5" name="Slide Number Placeholder 4">
            <a:extLst>
              <a:ext uri="{FF2B5EF4-FFF2-40B4-BE49-F238E27FC236}">
                <a16:creationId xmlns:a16="http://schemas.microsoft.com/office/drawing/2014/main" id="{0EAC0187-088E-ACFF-F071-18F73008C9E5}"/>
              </a:ext>
            </a:extLst>
          </p:cNvPr>
          <p:cNvSpPr>
            <a:spLocks noGrp="1"/>
          </p:cNvSpPr>
          <p:nvPr>
            <p:ph type="sldNum" sz="quarter" idx="4"/>
          </p:nvPr>
        </p:nvSpPr>
        <p:spPr/>
        <p:txBody>
          <a:bodyPr/>
          <a:lstStyle/>
          <a:p>
            <a:fld id="{96A97DD0-5BE7-4856-A2A9-C42C6688E607}" type="slidenum">
              <a:rPr lang="en-US" smtClean="0"/>
              <a:pPr/>
              <a:t>18</a:t>
            </a:fld>
            <a:endParaRPr lang="en-US" dirty="0"/>
          </a:p>
        </p:txBody>
      </p:sp>
      <p:sp>
        <p:nvSpPr>
          <p:cNvPr id="6" name="Footer Placeholder 5">
            <a:extLst>
              <a:ext uri="{FF2B5EF4-FFF2-40B4-BE49-F238E27FC236}">
                <a16:creationId xmlns:a16="http://schemas.microsoft.com/office/drawing/2014/main" id="{792587CF-C7B5-18DD-501E-AB7F3AF71956}"/>
              </a:ext>
            </a:extLst>
          </p:cNvPr>
          <p:cNvSpPr>
            <a:spLocks noGrp="1"/>
          </p:cNvSpPr>
          <p:nvPr>
            <p:ph type="ftr" sz="quarter" idx="3"/>
          </p:nvPr>
        </p:nvSpPr>
        <p:spPr/>
        <p:txBody>
          <a:bodyPr/>
          <a:lstStyle/>
          <a:p>
            <a:pPr defTabSz="610744"/>
            <a:r>
              <a:rPr lang="en-US"/>
              <a:t>DEVWKS-1700</a:t>
            </a:r>
            <a:endParaRPr lang="en-US" dirty="0"/>
          </a:p>
        </p:txBody>
      </p:sp>
    </p:spTree>
    <p:extLst>
      <p:ext uri="{BB962C8B-B14F-4D97-AF65-F5344CB8AC3E}">
        <p14:creationId xmlns:p14="http://schemas.microsoft.com/office/powerpoint/2010/main" val="3458160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Ansible Config file (ansible.cfg)</a:t>
            </a:r>
          </a:p>
        </p:txBody>
      </p:sp>
      <p:sp>
        <p:nvSpPr>
          <p:cNvPr id="2" name="Text Placeholder 1"/>
          <p:cNvSpPr>
            <a:spLocks noGrp="1"/>
          </p:cNvSpPr>
          <p:nvPr>
            <p:ph sz="quarter" idx="11"/>
          </p:nvPr>
        </p:nvSpPr>
        <p:spPr>
          <a:xfrm>
            <a:off x="443997" y="1524000"/>
            <a:ext cx="8257032" cy="3066288"/>
          </a:xfrm>
        </p:spPr>
        <p:txBody>
          <a:bodyPr/>
          <a:lstStyle/>
          <a:p>
            <a:r>
              <a:rPr lang="en-US" dirty="0"/>
              <a:t>Config file</a:t>
            </a:r>
          </a:p>
          <a:p>
            <a:pPr lvl="1"/>
            <a:endParaRPr lang="en-US" dirty="0"/>
          </a:p>
          <a:p>
            <a:pPr lvl="1"/>
            <a:r>
              <a:rPr lang="en-US" dirty="0"/>
              <a:t>Allows users to see all the configuration settings available, their defaults, how to set them and where their current value comes from</a:t>
            </a:r>
          </a:p>
          <a:p>
            <a:pPr lvl="1"/>
            <a:endParaRPr lang="en-US" dirty="0"/>
          </a:p>
          <a:p>
            <a:pPr lvl="1"/>
            <a:r>
              <a:rPr lang="en-US" dirty="0"/>
              <a:t>For a new install, the results may be </a:t>
            </a:r>
            <a:r>
              <a:rPr lang="en-US" dirty="0">
                <a:solidFill>
                  <a:schemeClr val="accent1"/>
                </a:solidFill>
              </a:rPr>
              <a:t>config file = None</a:t>
            </a:r>
          </a:p>
          <a:p>
            <a:pPr marL="169863" lvl="1" indent="0">
              <a:buNone/>
            </a:pPr>
            <a:endParaRPr lang="en-US" dirty="0"/>
          </a:p>
          <a:p>
            <a:pPr lvl="1"/>
            <a:endParaRPr lang="en-US" dirty="0"/>
          </a:p>
          <a:p>
            <a:pPr lvl="1"/>
            <a:endParaRPr lang="en-US" dirty="0"/>
          </a:p>
          <a:p>
            <a:pPr lvl="1"/>
            <a:endParaRPr lang="en-US" dirty="0"/>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19</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spTree>
    <p:extLst>
      <p:ext uri="{BB962C8B-B14F-4D97-AF65-F5344CB8AC3E}">
        <p14:creationId xmlns:p14="http://schemas.microsoft.com/office/powerpoint/2010/main" val="738460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8">
            <a:extLst>
              <a:ext uri="{FF2B5EF4-FFF2-40B4-BE49-F238E27FC236}">
                <a16:creationId xmlns:a16="http://schemas.microsoft.com/office/drawing/2014/main" id="{2B472DE6-E8AE-3565-B54D-A507A01FCC7D}"/>
              </a:ext>
            </a:extLst>
          </p:cNvPr>
          <p:cNvSpPr>
            <a:spLocks noGrp="1"/>
          </p:cNvSpPr>
          <p:nvPr>
            <p:ph type="subTitle" idx="1"/>
          </p:nvPr>
        </p:nvSpPr>
        <p:spPr>
          <a:xfrm>
            <a:off x="446359" y="3561007"/>
            <a:ext cx="6545159" cy="554375"/>
          </a:xfrm>
        </p:spPr>
        <p:txBody>
          <a:bodyPr/>
          <a:lstStyle/>
          <a:p>
            <a:r>
              <a:rPr lang="en-US" dirty="0"/>
              <a:t>Alexander Stevenson, Developer Advocate</a:t>
            </a:r>
            <a:br>
              <a:rPr lang="en-US" dirty="0"/>
            </a:br>
            <a:r>
              <a:rPr lang="en-US" dirty="0"/>
              <a:t>@alexstev_dev</a:t>
            </a:r>
          </a:p>
        </p:txBody>
      </p:sp>
      <p:sp>
        <p:nvSpPr>
          <p:cNvPr id="6" name="Text Placeholder 9">
            <a:extLst>
              <a:ext uri="{FF2B5EF4-FFF2-40B4-BE49-F238E27FC236}">
                <a16:creationId xmlns:a16="http://schemas.microsoft.com/office/drawing/2014/main" id="{2482BEAF-37FA-BDF1-2E40-3C1DB19A3692}"/>
              </a:ext>
            </a:extLst>
          </p:cNvPr>
          <p:cNvSpPr txBox="1">
            <a:spLocks/>
          </p:cNvSpPr>
          <p:nvPr/>
        </p:nvSpPr>
        <p:spPr>
          <a:xfrm>
            <a:off x="446359" y="4050262"/>
            <a:ext cx="6545158" cy="288131"/>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solidFill>
                  <a:schemeClr val="bg2"/>
                </a:solidFill>
              </a:rPr>
              <a:t>DEVWKS-1700</a:t>
            </a:r>
          </a:p>
          <a:p>
            <a:endParaRPr lang="en-US" dirty="0"/>
          </a:p>
        </p:txBody>
      </p:sp>
      <p:sp>
        <p:nvSpPr>
          <p:cNvPr id="7" name="Title 5">
            <a:extLst>
              <a:ext uri="{FF2B5EF4-FFF2-40B4-BE49-F238E27FC236}">
                <a16:creationId xmlns:a16="http://schemas.microsoft.com/office/drawing/2014/main" id="{5F4A32F7-122E-2C8A-D100-ADEABEC4FD73}"/>
              </a:ext>
            </a:extLst>
          </p:cNvPr>
          <p:cNvSpPr>
            <a:spLocks noGrp="1"/>
          </p:cNvSpPr>
          <p:nvPr>
            <p:ph type="ctrTitle"/>
          </p:nvPr>
        </p:nvSpPr>
        <p:spPr>
          <a:xfrm>
            <a:off x="266273" y="1805777"/>
            <a:ext cx="7623085" cy="644730"/>
          </a:xfrm>
        </p:spPr>
        <p:txBody>
          <a:bodyPr/>
          <a:lstStyle/>
          <a:p>
            <a:r>
              <a:rPr lang="en-US" dirty="0"/>
              <a:t>Intro to Ansible for Automation</a:t>
            </a:r>
          </a:p>
        </p:txBody>
      </p:sp>
      <p:sp>
        <p:nvSpPr>
          <p:cNvPr id="8" name="TextBox 7">
            <a:extLst>
              <a:ext uri="{FF2B5EF4-FFF2-40B4-BE49-F238E27FC236}">
                <a16:creationId xmlns:a16="http://schemas.microsoft.com/office/drawing/2014/main" id="{198100F1-1C95-4A31-E1A9-A9D7DBC88FA8}"/>
              </a:ext>
            </a:extLst>
          </p:cNvPr>
          <p:cNvSpPr txBox="1"/>
          <p:nvPr/>
        </p:nvSpPr>
        <p:spPr>
          <a:xfrm>
            <a:off x="6610518" y="4889546"/>
            <a:ext cx="1592190" cy="246221"/>
          </a:xfrm>
          <a:prstGeom prst="rect">
            <a:avLst/>
          </a:prstGeom>
          <a:noFill/>
        </p:spPr>
        <p:txBody>
          <a:bodyPr wrap="square">
            <a:spAutoFit/>
          </a:bodyPr>
          <a:lstStyle/>
          <a:p>
            <a:r>
              <a:rPr lang="en-US" sz="1000" dirty="0">
                <a:solidFill>
                  <a:schemeClr val="bg2"/>
                </a:solidFill>
                <a:latin typeface="+mj-lt"/>
              </a:rPr>
              <a:t>DEVWKS-1700</a:t>
            </a:r>
          </a:p>
        </p:txBody>
      </p:sp>
    </p:spTree>
    <p:extLst>
      <p:ext uri="{BB962C8B-B14F-4D97-AF65-F5344CB8AC3E}">
        <p14:creationId xmlns:p14="http://schemas.microsoft.com/office/powerpoint/2010/main" val="3152759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 file example</a:t>
            </a:r>
          </a:p>
        </p:txBody>
      </p:sp>
      <p:sp>
        <p:nvSpPr>
          <p:cNvPr id="3" name="Content Placeholder 2"/>
          <p:cNvSpPr>
            <a:spLocks noGrp="1"/>
          </p:cNvSpPr>
          <p:nvPr>
            <p:ph sz="quarter" idx="11"/>
          </p:nvPr>
        </p:nvSpPr>
        <p:spPr>
          <a:xfrm>
            <a:off x="2722602" y="1302367"/>
            <a:ext cx="3698795" cy="3099304"/>
          </a:xfrm>
        </p:spPr>
        <p:txBody>
          <a:bodyPr/>
          <a:lstStyle/>
          <a:p>
            <a:pPr marL="0" indent="0">
              <a:buNone/>
            </a:pPr>
            <a:endParaRPr lang="en-US" dirty="0"/>
          </a:p>
          <a:p>
            <a:pPr marL="0" indent="0">
              <a:buNone/>
            </a:pPr>
            <a:r>
              <a:rPr lang="en-US" sz="1400" dirty="0">
                <a:cs typeface="Courier New" panose="02070309020205020404" pitchFamily="49" charset="0"/>
              </a:rPr>
              <a:t>[defaults]</a:t>
            </a:r>
          </a:p>
          <a:p>
            <a:pPr marL="0" indent="0">
              <a:buNone/>
            </a:pPr>
            <a:r>
              <a:rPr lang="en-US" sz="1400" dirty="0">
                <a:cs typeface="Courier New" panose="02070309020205020404" pitchFamily="49" charset="0"/>
              </a:rPr>
              <a:t>gathering = explicit</a:t>
            </a:r>
          </a:p>
          <a:p>
            <a:pPr marL="0" indent="0">
              <a:buNone/>
            </a:pPr>
            <a:r>
              <a:rPr lang="en-US" sz="1400" dirty="0">
                <a:cs typeface="Courier New" panose="02070309020205020404" pitchFamily="49" charset="0"/>
              </a:rPr>
              <a:t>host_key_checking = True</a:t>
            </a:r>
          </a:p>
          <a:p>
            <a:pPr marL="0" indent="0">
              <a:buNone/>
            </a:pPr>
            <a:r>
              <a:rPr lang="en-US" sz="1400" dirty="0">
                <a:cs typeface="Courier New" panose="02070309020205020404" pitchFamily="49" charset="0"/>
              </a:rPr>
              <a:t>timeout = 30</a:t>
            </a:r>
          </a:p>
          <a:p>
            <a:pPr marL="0" indent="0">
              <a:buNone/>
            </a:pPr>
            <a:r>
              <a:rPr lang="en-US" sz="1400" dirty="0">
                <a:cs typeface="Courier New" panose="02070309020205020404" pitchFamily="49" charset="0"/>
              </a:rPr>
              <a:t>deprecation_warnings = False</a:t>
            </a:r>
          </a:p>
          <a:p>
            <a:pPr marL="0" indent="0">
              <a:buNone/>
            </a:pPr>
            <a:r>
              <a:rPr lang="en-US" sz="1400" dirty="0">
                <a:cs typeface="Courier New" panose="02070309020205020404" pitchFamily="49" charset="0"/>
              </a:rPr>
              <a:t>retry_files_enabled = False</a:t>
            </a:r>
          </a:p>
          <a:p>
            <a:pPr marL="0" indent="0">
              <a:buNone/>
            </a:pPr>
            <a:r>
              <a:rPr lang="en-US" sz="1400" dirty="0">
                <a:cs typeface="Courier New" panose="02070309020205020404" pitchFamily="49" charset="0"/>
              </a:rPr>
              <a:t>DEFAULT_LOCAL_TMP = ./ansible_tmp</a:t>
            </a:r>
          </a:p>
          <a:p>
            <a:pPr marL="0" indent="0">
              <a:buNone/>
            </a:pPr>
            <a:r>
              <a:rPr lang="en-US" sz="1400" dirty="0">
                <a:cs typeface="Courier New" panose="02070309020205020404" pitchFamily="49" charset="0"/>
              </a:rPr>
              <a:t>transport = paramiko</a:t>
            </a:r>
          </a:p>
          <a:p>
            <a:pPr marL="0" indent="0">
              <a:buNone/>
            </a:pPr>
            <a:r>
              <a:rPr lang="en-US" sz="1400" dirty="0">
                <a:cs typeface="Courier New" panose="02070309020205020404" pitchFamily="49" charset="0"/>
              </a:rPr>
              <a:t>look_for_keys = False</a:t>
            </a:r>
            <a:endParaRPr lang="en-US" sz="1400" dirty="0"/>
          </a:p>
          <a:p>
            <a:endParaRPr lang="en-US" dirty="0"/>
          </a:p>
        </p:txBody>
      </p:sp>
      <p:sp>
        <p:nvSpPr>
          <p:cNvPr id="4" name="Text Placeholder 3"/>
          <p:cNvSpPr>
            <a:spLocks noGrp="1"/>
          </p:cNvSpPr>
          <p:nvPr>
            <p:ph type="body" sz="quarter" idx="12"/>
          </p:nvPr>
        </p:nvSpPr>
        <p:spPr/>
        <p:txBody>
          <a:bodyPr/>
          <a:lstStyle/>
          <a:p>
            <a:r>
              <a:rPr lang="en-US" dirty="0"/>
              <a:t>A very basic config file can look something like this, but can include much more, such as SSH keys, remote users, and roles.</a:t>
            </a:r>
          </a:p>
        </p:txBody>
      </p:sp>
      <p:sp>
        <p:nvSpPr>
          <p:cNvPr id="8" name="Slide Number Placeholder 7">
            <a:extLst>
              <a:ext uri="{FF2B5EF4-FFF2-40B4-BE49-F238E27FC236}">
                <a16:creationId xmlns:a16="http://schemas.microsoft.com/office/drawing/2014/main" id="{C9D14F45-BE1B-1947-B3AE-5FD81C85BA1D}"/>
              </a:ext>
            </a:extLst>
          </p:cNvPr>
          <p:cNvSpPr>
            <a:spLocks noGrp="1"/>
          </p:cNvSpPr>
          <p:nvPr>
            <p:ph type="sldNum" sz="quarter" idx="4"/>
          </p:nvPr>
        </p:nvSpPr>
        <p:spPr/>
        <p:txBody>
          <a:bodyPr/>
          <a:lstStyle/>
          <a:p>
            <a:fld id="{96A97DD0-5BE7-4856-A2A9-C42C6688E607}" type="slidenum">
              <a:rPr lang="en-US" smtClean="0"/>
              <a:pPr/>
              <a:t>20</a:t>
            </a:fld>
            <a:endParaRPr lang="en-US" dirty="0"/>
          </a:p>
        </p:txBody>
      </p:sp>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DEVWKS-1700</a:t>
            </a:r>
            <a:endParaRPr lang="en-US" dirty="0"/>
          </a:p>
        </p:txBody>
      </p:sp>
    </p:spTree>
    <p:extLst>
      <p:ext uri="{BB962C8B-B14F-4D97-AF65-F5344CB8AC3E}">
        <p14:creationId xmlns:p14="http://schemas.microsoft.com/office/powerpoint/2010/main" val="3276885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 file – Where to store/find it</a:t>
            </a:r>
          </a:p>
        </p:txBody>
      </p:sp>
      <p:sp>
        <p:nvSpPr>
          <p:cNvPr id="3" name="Content Placeholder 2"/>
          <p:cNvSpPr>
            <a:spLocks noGrp="1"/>
          </p:cNvSpPr>
          <p:nvPr>
            <p:ph sz="quarter" idx="11"/>
          </p:nvPr>
        </p:nvSpPr>
        <p:spPr>
          <a:xfrm>
            <a:off x="443997" y="989045"/>
            <a:ext cx="8257032" cy="3601243"/>
          </a:xfrm>
        </p:spPr>
        <p:txBody>
          <a:bodyPr/>
          <a:lstStyle/>
          <a:p>
            <a:pPr marL="0" indent="0">
              <a:buNone/>
            </a:pPr>
            <a:r>
              <a:rPr lang="en-US" dirty="0"/>
              <a:t>Ansible looks for the </a:t>
            </a:r>
            <a:r>
              <a:rPr lang="en-US" dirty="0">
                <a:solidFill>
                  <a:schemeClr val="accent1"/>
                </a:solidFill>
              </a:rPr>
              <a:t>ansible.cfg</a:t>
            </a:r>
            <a:r>
              <a:rPr lang="en-US" dirty="0"/>
              <a:t> configuration file in the following order:</a:t>
            </a:r>
          </a:p>
          <a:p>
            <a:pPr marL="457200" indent="-457200">
              <a:buFont typeface="+mj-lt"/>
              <a:buAutoNum type="arabicPeriod"/>
            </a:pPr>
            <a:r>
              <a:rPr lang="en-US" dirty="0"/>
              <a:t>ANSIBLE_CONFIG (environment variable if set)</a:t>
            </a:r>
          </a:p>
          <a:p>
            <a:pPr marL="457200" indent="-457200">
              <a:buFont typeface="+mj-lt"/>
              <a:buAutoNum type="arabicPeriod"/>
            </a:pPr>
            <a:r>
              <a:rPr lang="en-US" dirty="0"/>
              <a:t>ansible.cfg (in the current directory)</a:t>
            </a:r>
          </a:p>
          <a:p>
            <a:pPr marL="457200" indent="-457200">
              <a:buFont typeface="+mj-lt"/>
              <a:buAutoNum type="arabicPeriod"/>
            </a:pPr>
            <a:r>
              <a:rPr lang="en-US" dirty="0"/>
              <a:t>~/.ansible.cfg (in the home directory)</a:t>
            </a:r>
          </a:p>
          <a:p>
            <a:pPr marL="457200" indent="-457200">
              <a:buFont typeface="+mj-lt"/>
              <a:buAutoNum type="arabicPeriod"/>
            </a:pPr>
            <a:r>
              <a:rPr lang="en-US" dirty="0"/>
              <a:t>/etc/ansible/ansible.cfg (default system-wide configuration file)</a:t>
            </a:r>
          </a:p>
          <a:p>
            <a:pPr marL="0" indent="0">
              <a:buNone/>
            </a:pPr>
            <a:r>
              <a:rPr lang="en-US" dirty="0"/>
              <a:t>Ansible uses the first ansible.cfg file it finds and will not load any other configuration file afterwards. So, if you have an ansible.cfg in your current directory, Ansible will use that and ignore the one in your home directory or the default one in /etc/ansible/ansible.cfg.</a:t>
            </a:r>
          </a:p>
          <a:p>
            <a:endParaRPr lang="en-US" dirty="0"/>
          </a:p>
        </p:txBody>
      </p:sp>
      <p:sp>
        <p:nvSpPr>
          <p:cNvPr id="8" name="Slide Number Placeholder 7">
            <a:extLst>
              <a:ext uri="{FF2B5EF4-FFF2-40B4-BE49-F238E27FC236}">
                <a16:creationId xmlns:a16="http://schemas.microsoft.com/office/drawing/2014/main" id="{C9D14F45-BE1B-1947-B3AE-5FD81C85BA1D}"/>
              </a:ext>
            </a:extLst>
          </p:cNvPr>
          <p:cNvSpPr>
            <a:spLocks noGrp="1"/>
          </p:cNvSpPr>
          <p:nvPr>
            <p:ph type="sldNum" sz="quarter" idx="4"/>
          </p:nvPr>
        </p:nvSpPr>
        <p:spPr/>
        <p:txBody>
          <a:bodyPr/>
          <a:lstStyle/>
          <a:p>
            <a:fld id="{96A97DD0-5BE7-4856-A2A9-C42C6688E607}" type="slidenum">
              <a:rPr lang="en-US" smtClean="0"/>
              <a:pPr/>
              <a:t>21</a:t>
            </a:fld>
            <a:endParaRPr lang="en-US" dirty="0"/>
          </a:p>
        </p:txBody>
      </p:sp>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DEVWKS-1700</a:t>
            </a:r>
            <a:endParaRPr lang="en-US" dirty="0"/>
          </a:p>
        </p:txBody>
      </p:sp>
    </p:spTree>
    <p:extLst>
      <p:ext uri="{BB962C8B-B14F-4D97-AF65-F5344CB8AC3E}">
        <p14:creationId xmlns:p14="http://schemas.microsoft.com/office/powerpoint/2010/main" val="2032620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 file – Let’s create one!</a:t>
            </a:r>
          </a:p>
        </p:txBody>
      </p:sp>
      <p:sp>
        <p:nvSpPr>
          <p:cNvPr id="3" name="Content Placeholder 2"/>
          <p:cNvSpPr>
            <a:spLocks noGrp="1"/>
          </p:cNvSpPr>
          <p:nvPr>
            <p:ph sz="quarter" idx="11"/>
          </p:nvPr>
        </p:nvSpPr>
        <p:spPr>
          <a:xfrm>
            <a:off x="443997" y="989045"/>
            <a:ext cx="8257032" cy="3601243"/>
          </a:xfrm>
        </p:spPr>
        <p:txBody>
          <a:bodyPr/>
          <a:lstStyle/>
          <a:p>
            <a:pPr marL="0" indent="0">
              <a:buNone/>
            </a:pPr>
            <a:r>
              <a:rPr lang="en-US" dirty="0"/>
              <a:t>We create ansible.cfg in the current dir and then verify its contents</a:t>
            </a:r>
          </a:p>
          <a:p>
            <a:pPr marL="0" indent="0">
              <a:buNone/>
            </a:pPr>
            <a:endParaRPr lang="en-US" dirty="0"/>
          </a:p>
          <a:p>
            <a:pPr marL="0" indent="0">
              <a:buNone/>
            </a:pPr>
            <a:r>
              <a:rPr lang="en-US" dirty="0"/>
              <a:t>echo -e "[defaults]\ngathering = explicit\nhost_key_checking = True\ntimeout = 30\ndeprecation_warnings = False\nretry_files_enabled = False\nDEFAULT_LOCAL_TMP = ./ansible_tmp\ntransport = paramiko\nlook_for_keys = False" &gt; ansible.cfg</a:t>
            </a:r>
          </a:p>
          <a:p>
            <a:pPr marL="0" indent="0">
              <a:buNone/>
            </a:pPr>
            <a:endParaRPr lang="en-US" dirty="0"/>
          </a:p>
          <a:p>
            <a:pPr marL="0" indent="0">
              <a:buNone/>
            </a:pPr>
            <a:r>
              <a:rPr lang="en-US" dirty="0"/>
              <a:t>cat ansible.cfg</a:t>
            </a:r>
          </a:p>
          <a:p>
            <a:pPr marL="0" indent="0">
              <a:buNone/>
            </a:pPr>
            <a:endParaRPr lang="en-US" dirty="0"/>
          </a:p>
          <a:p>
            <a:endParaRPr lang="en-US" dirty="0"/>
          </a:p>
        </p:txBody>
      </p:sp>
      <p:sp>
        <p:nvSpPr>
          <p:cNvPr id="8" name="Slide Number Placeholder 7">
            <a:extLst>
              <a:ext uri="{FF2B5EF4-FFF2-40B4-BE49-F238E27FC236}">
                <a16:creationId xmlns:a16="http://schemas.microsoft.com/office/drawing/2014/main" id="{C9D14F45-BE1B-1947-B3AE-5FD81C85BA1D}"/>
              </a:ext>
            </a:extLst>
          </p:cNvPr>
          <p:cNvSpPr>
            <a:spLocks noGrp="1"/>
          </p:cNvSpPr>
          <p:nvPr>
            <p:ph type="sldNum" sz="quarter" idx="4"/>
          </p:nvPr>
        </p:nvSpPr>
        <p:spPr/>
        <p:txBody>
          <a:bodyPr/>
          <a:lstStyle/>
          <a:p>
            <a:fld id="{96A97DD0-5BE7-4856-A2A9-C42C6688E607}" type="slidenum">
              <a:rPr lang="en-US" smtClean="0"/>
              <a:pPr/>
              <a:t>22</a:t>
            </a:fld>
            <a:endParaRPr lang="en-US" dirty="0"/>
          </a:p>
        </p:txBody>
      </p:sp>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DEVWKS-1700</a:t>
            </a:r>
            <a:endParaRPr lang="en-US" dirty="0"/>
          </a:p>
        </p:txBody>
      </p:sp>
    </p:spTree>
    <p:extLst>
      <p:ext uri="{BB962C8B-B14F-4D97-AF65-F5344CB8AC3E}">
        <p14:creationId xmlns:p14="http://schemas.microsoft.com/office/powerpoint/2010/main" val="30537140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Demos</a:t>
            </a:r>
          </a:p>
        </p:txBody>
      </p:sp>
    </p:spTree>
    <p:extLst>
      <p:ext uri="{BB962C8B-B14F-4D97-AF65-F5344CB8AC3E}">
        <p14:creationId xmlns:p14="http://schemas.microsoft.com/office/powerpoint/2010/main" val="36984271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09" y="1600789"/>
            <a:ext cx="7142079" cy="1941922"/>
          </a:xfrm>
        </p:spPr>
        <p:txBody>
          <a:bodyPr/>
          <a:lstStyle/>
          <a:p>
            <a:r>
              <a:rPr lang="en-US" dirty="0"/>
              <a:t>Our First Playbook </a:t>
            </a:r>
          </a:p>
        </p:txBody>
      </p:sp>
      <p:pic>
        <p:nvPicPr>
          <p:cNvPr id="5" name="Graphic 4" descr="Person with idea outline">
            <a:extLst>
              <a:ext uri="{FF2B5EF4-FFF2-40B4-BE49-F238E27FC236}">
                <a16:creationId xmlns:a16="http://schemas.microsoft.com/office/drawing/2014/main" id="{6E841067-75DB-B880-232B-D242EA03EB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03059" y="2230530"/>
            <a:ext cx="1085851" cy="1085851"/>
          </a:xfrm>
          <a:prstGeom prst="rect">
            <a:avLst/>
          </a:prstGeom>
        </p:spPr>
      </p:pic>
    </p:spTree>
    <p:extLst>
      <p:ext uri="{BB962C8B-B14F-4D97-AF65-F5344CB8AC3E}">
        <p14:creationId xmlns:p14="http://schemas.microsoft.com/office/powerpoint/2010/main" val="16819843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Let’s Use Automation Instead of Copy/Paste </a:t>
            </a:r>
          </a:p>
        </p:txBody>
      </p:sp>
      <p:sp>
        <p:nvSpPr>
          <p:cNvPr id="2" name="Text Placeholder 1"/>
          <p:cNvSpPr>
            <a:spLocks noGrp="1"/>
          </p:cNvSpPr>
          <p:nvPr>
            <p:ph sz="quarter" idx="11"/>
          </p:nvPr>
        </p:nvSpPr>
        <p:spPr>
          <a:xfrm>
            <a:off x="443997" y="1306521"/>
            <a:ext cx="8257032" cy="3125382"/>
          </a:xfrm>
        </p:spPr>
        <p:txBody>
          <a:bodyPr/>
          <a:lstStyle/>
          <a:p>
            <a:pPr marL="0" indent="0">
              <a:buNone/>
            </a:pPr>
            <a:r>
              <a:rPr lang="en-US" sz="2400" dirty="0"/>
              <a:t>Everything you just did by copying and pasting, which is still common among some network engineers, we will demonstrate can be accomplished with a single command to run a playbook using Ansible.</a:t>
            </a:r>
          </a:p>
          <a:p>
            <a:pPr marL="0" indent="0">
              <a:buNone/>
            </a:pPr>
            <a:r>
              <a:rPr lang="en-US" sz="2400" dirty="0">
                <a:solidFill>
                  <a:schemeClr val="accent1"/>
                </a:solidFill>
              </a:rPr>
              <a:t>cd ansible-playbooks</a:t>
            </a:r>
          </a:p>
          <a:p>
            <a:pPr marL="0" indent="0">
              <a:buNone/>
            </a:pPr>
            <a:r>
              <a:rPr lang="en-US" sz="2400" dirty="0">
                <a:solidFill>
                  <a:schemeClr val="accent1"/>
                </a:solidFill>
              </a:rPr>
              <a:t>ansible-playbook first_playbook.yaml</a:t>
            </a:r>
          </a:p>
          <a:p>
            <a:pPr marL="0" indent="0">
              <a:buNone/>
            </a:pPr>
            <a:endParaRPr lang="en-US" sz="2400" dirty="0">
              <a:solidFill>
                <a:schemeClr val="accent1"/>
              </a:solidFill>
            </a:endParaRP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25</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spTree>
    <p:extLst>
      <p:ext uri="{BB962C8B-B14F-4D97-AF65-F5344CB8AC3E}">
        <p14:creationId xmlns:p14="http://schemas.microsoft.com/office/powerpoint/2010/main" val="1723120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3997" y="42078"/>
            <a:ext cx="8257032" cy="598610"/>
          </a:xfrm>
        </p:spPr>
        <p:txBody>
          <a:bodyPr/>
          <a:lstStyle/>
          <a:p>
            <a:pPr algn="ctr"/>
            <a:r>
              <a:rPr lang="en-US" dirty="0"/>
              <a:t>Results</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26</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pic>
        <p:nvPicPr>
          <p:cNvPr id="10" name="Picture 9">
            <a:extLst>
              <a:ext uri="{FF2B5EF4-FFF2-40B4-BE49-F238E27FC236}">
                <a16:creationId xmlns:a16="http://schemas.microsoft.com/office/drawing/2014/main" id="{873400DB-DD31-BE5E-09CB-BD80A9F8D272}"/>
              </a:ext>
            </a:extLst>
          </p:cNvPr>
          <p:cNvPicPr>
            <a:picLocks noChangeAspect="1"/>
          </p:cNvPicPr>
          <p:nvPr/>
        </p:nvPicPr>
        <p:blipFill>
          <a:blip r:embed="rId3"/>
          <a:stretch>
            <a:fillRect/>
          </a:stretch>
        </p:blipFill>
        <p:spPr>
          <a:xfrm>
            <a:off x="1357148" y="794816"/>
            <a:ext cx="6429703" cy="3931948"/>
          </a:xfrm>
          <a:prstGeom prst="rect">
            <a:avLst/>
          </a:prstGeom>
        </p:spPr>
      </p:pic>
    </p:spTree>
    <p:extLst>
      <p:ext uri="{BB962C8B-B14F-4D97-AF65-F5344CB8AC3E}">
        <p14:creationId xmlns:p14="http://schemas.microsoft.com/office/powerpoint/2010/main" val="1702168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3997" y="192024"/>
            <a:ext cx="8257032" cy="409761"/>
          </a:xfrm>
        </p:spPr>
        <p:txBody>
          <a:bodyPr/>
          <a:lstStyle/>
          <a:p>
            <a:pPr algn="ctr"/>
            <a:r>
              <a:rPr lang="en-US" dirty="0"/>
              <a:t>first_playbook.yaml</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27</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pic>
        <p:nvPicPr>
          <p:cNvPr id="10" name="Picture 9">
            <a:extLst>
              <a:ext uri="{FF2B5EF4-FFF2-40B4-BE49-F238E27FC236}">
                <a16:creationId xmlns:a16="http://schemas.microsoft.com/office/drawing/2014/main" id="{CBDA50AF-CDD1-38E9-58A3-749787FF3228}"/>
              </a:ext>
            </a:extLst>
          </p:cNvPr>
          <p:cNvPicPr>
            <a:picLocks noChangeAspect="1"/>
          </p:cNvPicPr>
          <p:nvPr/>
        </p:nvPicPr>
        <p:blipFill>
          <a:blip r:embed="rId3"/>
          <a:stretch>
            <a:fillRect/>
          </a:stretch>
        </p:blipFill>
        <p:spPr>
          <a:xfrm>
            <a:off x="2878085" y="676635"/>
            <a:ext cx="3387830" cy="4129406"/>
          </a:xfrm>
          <a:prstGeom prst="rect">
            <a:avLst/>
          </a:prstGeom>
        </p:spPr>
      </p:pic>
    </p:spTree>
    <p:extLst>
      <p:ext uri="{BB962C8B-B14F-4D97-AF65-F5344CB8AC3E}">
        <p14:creationId xmlns:p14="http://schemas.microsoft.com/office/powerpoint/2010/main" val="10896242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3997" y="192024"/>
            <a:ext cx="8257032" cy="409761"/>
          </a:xfrm>
        </p:spPr>
        <p:txBody>
          <a:bodyPr/>
          <a:lstStyle/>
          <a:p>
            <a:pPr algn="ctr"/>
            <a:r>
              <a:rPr lang="en-US" dirty="0"/>
              <a:t>first_playbook.yaml</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28</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pic>
        <p:nvPicPr>
          <p:cNvPr id="6" name="Picture 5">
            <a:extLst>
              <a:ext uri="{FF2B5EF4-FFF2-40B4-BE49-F238E27FC236}">
                <a16:creationId xmlns:a16="http://schemas.microsoft.com/office/drawing/2014/main" id="{50331833-9A66-C63A-344A-42CE02E0B037}"/>
              </a:ext>
            </a:extLst>
          </p:cNvPr>
          <p:cNvPicPr>
            <a:picLocks noChangeAspect="1"/>
          </p:cNvPicPr>
          <p:nvPr/>
        </p:nvPicPr>
        <p:blipFill>
          <a:blip r:embed="rId3"/>
          <a:stretch>
            <a:fillRect/>
          </a:stretch>
        </p:blipFill>
        <p:spPr>
          <a:xfrm>
            <a:off x="2292733" y="805464"/>
            <a:ext cx="4558533" cy="3871748"/>
          </a:xfrm>
          <a:prstGeom prst="rect">
            <a:avLst/>
          </a:prstGeom>
        </p:spPr>
      </p:pic>
    </p:spTree>
    <p:extLst>
      <p:ext uri="{BB962C8B-B14F-4D97-AF65-F5344CB8AC3E}">
        <p14:creationId xmlns:p14="http://schemas.microsoft.com/office/powerpoint/2010/main" val="16597205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09" y="1600789"/>
            <a:ext cx="7142079" cy="1941922"/>
          </a:xfrm>
        </p:spPr>
        <p:txBody>
          <a:bodyPr/>
          <a:lstStyle/>
          <a:p>
            <a:r>
              <a:rPr lang="en-US" dirty="0"/>
              <a:t>Git with The Program</a:t>
            </a:r>
          </a:p>
        </p:txBody>
      </p:sp>
      <p:pic>
        <p:nvPicPr>
          <p:cNvPr id="5" name="Graphic 4" descr="Aspiration with solid fill">
            <a:extLst>
              <a:ext uri="{FF2B5EF4-FFF2-40B4-BE49-F238E27FC236}">
                <a16:creationId xmlns:a16="http://schemas.microsoft.com/office/drawing/2014/main" id="{8901D952-DADD-D3DE-41AE-26C9A0F234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59079" y="2008224"/>
            <a:ext cx="914400" cy="914400"/>
          </a:xfrm>
          <a:prstGeom prst="rect">
            <a:avLst/>
          </a:prstGeom>
        </p:spPr>
      </p:pic>
    </p:spTree>
    <p:extLst>
      <p:ext uri="{BB962C8B-B14F-4D97-AF65-F5344CB8AC3E}">
        <p14:creationId xmlns:p14="http://schemas.microsoft.com/office/powerpoint/2010/main" val="4095445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A235D-62C9-A233-3527-E58E82363922}"/>
            </a:ext>
          </a:extLst>
        </p:cNvPr>
        <p:cNvGrpSpPr/>
        <p:nvPr/>
      </p:nvGrpSpPr>
      <p:grpSpPr>
        <a:xfrm>
          <a:off x="0" y="0"/>
          <a:ext cx="0" cy="0"/>
          <a:chOff x="0" y="0"/>
          <a:chExt cx="0" cy="0"/>
        </a:xfrm>
      </p:grpSpPr>
      <p:grpSp>
        <p:nvGrpSpPr>
          <p:cNvPr id="44" name="Group 43">
            <a:extLst>
              <a:ext uri="{FF2B5EF4-FFF2-40B4-BE49-F238E27FC236}">
                <a16:creationId xmlns:a16="http://schemas.microsoft.com/office/drawing/2014/main" id="{E8F9EC19-A65A-027A-98C0-5E624CFD80C8}"/>
              </a:ext>
            </a:extLst>
          </p:cNvPr>
          <p:cNvGrpSpPr/>
          <p:nvPr/>
        </p:nvGrpSpPr>
        <p:grpSpPr>
          <a:xfrm>
            <a:off x="4204006" y="0"/>
            <a:ext cx="4939994" cy="5143500"/>
            <a:chOff x="4204006" y="0"/>
            <a:chExt cx="4939994" cy="5143500"/>
          </a:xfrm>
        </p:grpSpPr>
        <p:sp>
          <p:nvSpPr>
            <p:cNvPr id="35" name="Rectangle 34">
              <a:extLst>
                <a:ext uri="{FF2B5EF4-FFF2-40B4-BE49-F238E27FC236}">
                  <a16:creationId xmlns:a16="http://schemas.microsoft.com/office/drawing/2014/main" id="{1BD3DB0F-EAF4-FA92-8F1C-09822CF5B7F9}"/>
                </a:ext>
              </a:extLst>
            </p:cNvPr>
            <p:cNvSpPr/>
            <p:nvPr/>
          </p:nvSpPr>
          <p:spPr>
            <a:xfrm>
              <a:off x="4204006" y="4868863"/>
              <a:ext cx="735988" cy="274637"/>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Picture 29">
              <a:extLst>
                <a:ext uri="{FF2B5EF4-FFF2-40B4-BE49-F238E27FC236}">
                  <a16:creationId xmlns:a16="http://schemas.microsoft.com/office/drawing/2014/main" id="{02A0C5CA-8A93-713A-77EB-7F0FAB0BD396}"/>
                </a:ext>
              </a:extLst>
            </p:cNvPr>
            <p:cNvPicPr>
              <a:picLocks noChangeAspect="1"/>
            </p:cNvPicPr>
            <p:nvPr/>
          </p:nvPicPr>
          <p:blipFill>
            <a:blip r:embed="rId2"/>
            <a:stretch>
              <a:fillRect/>
            </a:stretch>
          </p:blipFill>
          <p:spPr>
            <a:xfrm>
              <a:off x="4572000" y="0"/>
              <a:ext cx="4572000" cy="5143500"/>
            </a:xfrm>
            <a:prstGeom prst="rect">
              <a:avLst/>
            </a:prstGeom>
          </p:spPr>
        </p:pic>
      </p:grpSp>
      <p:grpSp>
        <p:nvGrpSpPr>
          <p:cNvPr id="42" name="Group 41">
            <a:extLst>
              <a:ext uri="{FF2B5EF4-FFF2-40B4-BE49-F238E27FC236}">
                <a16:creationId xmlns:a16="http://schemas.microsoft.com/office/drawing/2014/main" id="{EA7F20C5-9212-556B-88B4-A48A17C7A26C}"/>
              </a:ext>
            </a:extLst>
          </p:cNvPr>
          <p:cNvGrpSpPr/>
          <p:nvPr/>
        </p:nvGrpSpPr>
        <p:grpSpPr>
          <a:xfrm>
            <a:off x="6065003" y="668305"/>
            <a:ext cx="1585994" cy="3055573"/>
            <a:chOff x="6065496" y="671480"/>
            <a:chExt cx="1585994" cy="3055573"/>
          </a:xfrm>
          <a:effectLst>
            <a:outerShdw blurRad="101600" dist="38100" dir="5400000" algn="t" rotWithShape="0">
              <a:prstClr val="black">
                <a:alpha val="20000"/>
              </a:prstClr>
            </a:outerShdw>
          </a:effectLst>
        </p:grpSpPr>
        <p:sp>
          <p:nvSpPr>
            <p:cNvPr id="5" name="Rounded Rectangle 4">
              <a:extLst>
                <a:ext uri="{FF2B5EF4-FFF2-40B4-BE49-F238E27FC236}">
                  <a16:creationId xmlns:a16="http://schemas.microsoft.com/office/drawing/2014/main" id="{2AC36784-6985-9EF6-0026-8C953703BA9C}"/>
                </a:ext>
              </a:extLst>
            </p:cNvPr>
            <p:cNvSpPr/>
            <p:nvPr/>
          </p:nvSpPr>
          <p:spPr>
            <a:xfrm>
              <a:off x="6102626" y="671480"/>
              <a:ext cx="1510748" cy="3055573"/>
            </a:xfrm>
            <a:prstGeom prst="roundRect">
              <a:avLst>
                <a:gd name="adj" fmla="val 14035"/>
              </a:avLst>
            </a:prstGeom>
            <a:solidFill>
              <a:schemeClr val="bg2">
                <a:lumMod val="95000"/>
              </a:schemeClr>
            </a:solidFill>
            <a:ln w="25400">
              <a:solidFill>
                <a:schemeClr val="bg2">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0F297C9F-0E92-0DE3-DAA2-1F0F1AF7F62C}"/>
                </a:ext>
              </a:extLst>
            </p:cNvPr>
            <p:cNvSpPr/>
            <p:nvPr/>
          </p:nvSpPr>
          <p:spPr>
            <a:xfrm>
              <a:off x="6738425" y="3415875"/>
              <a:ext cx="239151" cy="239151"/>
            </a:xfrm>
            <a:prstGeom prst="ellipse">
              <a:avLst/>
            </a:prstGeom>
            <a:solidFill>
              <a:schemeClr val="bg2">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3" name="Group 32">
              <a:extLst>
                <a:ext uri="{FF2B5EF4-FFF2-40B4-BE49-F238E27FC236}">
                  <a16:creationId xmlns:a16="http://schemas.microsoft.com/office/drawing/2014/main" id="{3765A49D-9B77-C0D7-D5BC-83AEDCC6F016}"/>
                </a:ext>
              </a:extLst>
            </p:cNvPr>
            <p:cNvGrpSpPr/>
            <p:nvPr/>
          </p:nvGrpSpPr>
          <p:grpSpPr>
            <a:xfrm>
              <a:off x="6630390" y="778740"/>
              <a:ext cx="372443" cy="44866"/>
              <a:chOff x="3352003" y="1669622"/>
              <a:chExt cx="1489815" cy="179469"/>
            </a:xfrm>
            <a:solidFill>
              <a:schemeClr val="bg2">
                <a:lumMod val="85000"/>
              </a:schemeClr>
            </a:solidFill>
          </p:grpSpPr>
          <p:sp>
            <p:nvSpPr>
              <p:cNvPr id="31" name="Rounded Rectangle 30">
                <a:extLst>
                  <a:ext uri="{FF2B5EF4-FFF2-40B4-BE49-F238E27FC236}">
                    <a16:creationId xmlns:a16="http://schemas.microsoft.com/office/drawing/2014/main" id="{1C280732-741D-6F9A-370D-CCC1F2488B48}"/>
                  </a:ext>
                </a:extLst>
              </p:cNvPr>
              <p:cNvSpPr/>
              <p:nvPr/>
            </p:nvSpPr>
            <p:spPr>
              <a:xfrm>
                <a:off x="3744506" y="1704491"/>
                <a:ext cx="1097312" cy="109731"/>
              </a:xfrm>
              <a:prstGeom prst="roundRect">
                <a:avLst>
                  <a:gd name="adj" fmla="val 50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FF709702-78ED-E5A4-9290-A327DBEA8D43}"/>
                  </a:ext>
                </a:extLst>
              </p:cNvPr>
              <p:cNvSpPr/>
              <p:nvPr/>
            </p:nvSpPr>
            <p:spPr>
              <a:xfrm>
                <a:off x="3352003" y="1669622"/>
                <a:ext cx="179469" cy="179469"/>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7" name="Round Same Side Corner Rectangle 36">
              <a:extLst>
                <a:ext uri="{FF2B5EF4-FFF2-40B4-BE49-F238E27FC236}">
                  <a16:creationId xmlns:a16="http://schemas.microsoft.com/office/drawing/2014/main" id="{4D167672-9AB4-509D-9340-3B5BCFA5D3E7}"/>
                </a:ext>
              </a:extLst>
            </p:cNvPr>
            <p:cNvSpPr/>
            <p:nvPr/>
          </p:nvSpPr>
          <p:spPr>
            <a:xfrm rot="5400000">
              <a:off x="7491471" y="1404545"/>
              <a:ext cx="274320" cy="45719"/>
            </a:xfrm>
            <a:prstGeom prst="round2SameRect">
              <a:avLst>
                <a:gd name="adj1" fmla="val 50000"/>
                <a:gd name="adj2" fmla="val 0"/>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0B9255EC-100C-6704-849C-6195059D40D3}"/>
                </a:ext>
              </a:extLst>
            </p:cNvPr>
            <p:cNvGrpSpPr/>
            <p:nvPr/>
          </p:nvGrpSpPr>
          <p:grpSpPr>
            <a:xfrm>
              <a:off x="6065496" y="1290241"/>
              <a:ext cx="27432" cy="440900"/>
              <a:chOff x="6038862" y="1290244"/>
              <a:chExt cx="45720" cy="585979"/>
            </a:xfrm>
          </p:grpSpPr>
          <p:sp>
            <p:nvSpPr>
              <p:cNvPr id="39" name="Round Same Side Corner Rectangle 38">
                <a:extLst>
                  <a:ext uri="{FF2B5EF4-FFF2-40B4-BE49-F238E27FC236}">
                    <a16:creationId xmlns:a16="http://schemas.microsoft.com/office/drawing/2014/main" id="{05A30EEE-8D8F-763C-5994-0EEA1E9F8230}"/>
                  </a:ext>
                </a:extLst>
              </p:cNvPr>
              <p:cNvSpPr/>
              <p:nvPr/>
            </p:nvSpPr>
            <p:spPr>
              <a:xfrm rot="16200000" flipH="1">
                <a:off x="5927829" y="1401278"/>
                <a:ext cx="267787" cy="45719"/>
              </a:xfrm>
              <a:prstGeom prst="round2SameRect">
                <a:avLst>
                  <a:gd name="adj1" fmla="val 50000"/>
                  <a:gd name="adj2" fmla="val 0"/>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 Same Side Corner Rectangle 39">
                <a:extLst>
                  <a:ext uri="{FF2B5EF4-FFF2-40B4-BE49-F238E27FC236}">
                    <a16:creationId xmlns:a16="http://schemas.microsoft.com/office/drawing/2014/main" id="{DE9ACBF7-863F-3EAB-5BB5-D65476A7F37B}"/>
                  </a:ext>
                </a:extLst>
              </p:cNvPr>
              <p:cNvSpPr/>
              <p:nvPr/>
            </p:nvSpPr>
            <p:spPr>
              <a:xfrm rot="16200000" flipH="1">
                <a:off x="5927829" y="1719471"/>
                <a:ext cx="267785" cy="45719"/>
              </a:xfrm>
              <a:prstGeom prst="round2SameRect">
                <a:avLst>
                  <a:gd name="adj1" fmla="val 50000"/>
                  <a:gd name="adj2" fmla="val 0"/>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6" name="Phone">
            <a:extLst>
              <a:ext uri="{FF2B5EF4-FFF2-40B4-BE49-F238E27FC236}">
                <a16:creationId xmlns:a16="http://schemas.microsoft.com/office/drawing/2014/main" id="{28993B31-8C02-5F5A-08BA-D9292F1B532A}"/>
              </a:ext>
            </a:extLst>
          </p:cNvPr>
          <p:cNvGrpSpPr/>
          <p:nvPr/>
        </p:nvGrpSpPr>
        <p:grpSpPr>
          <a:xfrm>
            <a:off x="6199161" y="919789"/>
            <a:ext cx="1317223" cy="2414254"/>
            <a:chOff x="6735758" y="903985"/>
            <a:chExt cx="1317223" cy="2414254"/>
          </a:xfrm>
        </p:grpSpPr>
        <p:sp>
          <p:nvSpPr>
            <p:cNvPr id="7" name="Phone Backgrounf">
              <a:extLst>
                <a:ext uri="{FF2B5EF4-FFF2-40B4-BE49-F238E27FC236}">
                  <a16:creationId xmlns:a16="http://schemas.microsoft.com/office/drawing/2014/main" id="{907E1176-A714-AB96-5189-9476030477EB}"/>
                </a:ext>
              </a:extLst>
            </p:cNvPr>
            <p:cNvSpPr/>
            <p:nvPr/>
          </p:nvSpPr>
          <p:spPr bwMode="auto">
            <a:xfrm>
              <a:off x="6736213" y="974192"/>
              <a:ext cx="1316313" cy="2344047"/>
            </a:xfrm>
            <a:prstGeom prst="roundRect">
              <a:avLst>
                <a:gd name="adj" fmla="val 2056"/>
              </a:avLst>
            </a:prstGeom>
            <a:solidFill>
              <a:schemeClr val="bg2"/>
            </a:solidFill>
            <a:ln w="12700" cap="flat">
              <a:noFill/>
              <a:miter lim="800000"/>
              <a:headEnd type="none" w="med" len="med"/>
              <a:tailEnd type="none" w="med" len="med"/>
            </a:ln>
          </p:spPr>
          <p:txBody>
            <a:bodyPr lIns="91440" tIns="45720" rIns="91440" bIns="45720" rtlCol="0" anchor="ctr"/>
            <a:lstStyle/>
            <a:p>
              <a:pPr marL="0" marR="0" lvl="0" indent="0" algn="ctr" defTabSz="514337"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err="1">
                <a:ln>
                  <a:noFill/>
                </a:ln>
                <a:solidFill>
                  <a:srgbClr val="005073"/>
                </a:solidFill>
                <a:effectLst/>
                <a:uLnTx/>
                <a:uFillTx/>
                <a:latin typeface="Arial" charset="0"/>
                <a:ea typeface="Arial" pitchFamily="-107" charset="0"/>
                <a:cs typeface="Arial" pitchFamily="-107" charset="0"/>
                <a:sym typeface="Arial" pitchFamily="-107" charset="0"/>
              </a:endParaRPr>
            </a:p>
          </p:txBody>
        </p:sp>
        <p:pic>
          <p:nvPicPr>
            <p:cNvPr id="8" name="Webex Screen">
              <a:extLst>
                <a:ext uri="{FF2B5EF4-FFF2-40B4-BE49-F238E27FC236}">
                  <a16:creationId xmlns:a16="http://schemas.microsoft.com/office/drawing/2014/main" id="{E4B951E5-9788-AE55-D4BB-5666B48D3AFE}"/>
                </a:ext>
              </a:extLst>
            </p:cNvPr>
            <p:cNvPicPr>
              <a:picLocks noChangeAspect="1"/>
            </p:cNvPicPr>
            <p:nvPr userDrawn="1"/>
          </p:nvPicPr>
          <p:blipFill rotWithShape="1">
            <a:blip r:embed="rId3"/>
            <a:srcRect l="19" t="22518" r="-115" b="-3572"/>
            <a:stretch/>
          </p:blipFill>
          <p:spPr>
            <a:xfrm>
              <a:off x="6735758" y="974192"/>
              <a:ext cx="1317222" cy="2308412"/>
            </a:xfrm>
            <a:prstGeom prst="rect">
              <a:avLst/>
            </a:prstGeom>
            <a:noFill/>
            <a:ln>
              <a:noFill/>
            </a:ln>
          </p:spPr>
        </p:pic>
        <p:grpSp>
          <p:nvGrpSpPr>
            <p:cNvPr id="9" name="Webex Logo">
              <a:extLst>
                <a:ext uri="{FF2B5EF4-FFF2-40B4-BE49-F238E27FC236}">
                  <a16:creationId xmlns:a16="http://schemas.microsoft.com/office/drawing/2014/main" id="{26435CAF-5264-C53A-3A69-926D3CDFD3AA}"/>
                </a:ext>
              </a:extLst>
            </p:cNvPr>
            <p:cNvGrpSpPr/>
            <p:nvPr userDrawn="1"/>
          </p:nvGrpSpPr>
          <p:grpSpPr>
            <a:xfrm>
              <a:off x="6761774" y="2760482"/>
              <a:ext cx="180808" cy="177049"/>
              <a:chOff x="6761774" y="2760482"/>
              <a:chExt cx="180808" cy="177049"/>
            </a:xfrm>
          </p:grpSpPr>
          <p:sp>
            <p:nvSpPr>
              <p:cNvPr id="13" name="White Background">
                <a:extLst>
                  <a:ext uri="{FF2B5EF4-FFF2-40B4-BE49-F238E27FC236}">
                    <a16:creationId xmlns:a16="http://schemas.microsoft.com/office/drawing/2014/main" id="{836D840D-744C-5F14-CE75-E220B77C290E}"/>
                  </a:ext>
                </a:extLst>
              </p:cNvPr>
              <p:cNvSpPr/>
              <p:nvPr/>
            </p:nvSpPr>
            <p:spPr>
              <a:xfrm>
                <a:off x="6787134" y="2760482"/>
                <a:ext cx="155448" cy="14630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Light"/>
                  <a:ea typeface="+mn-ea"/>
                  <a:cs typeface="+mn-cs"/>
                </a:endParaRPr>
              </a:p>
            </p:txBody>
          </p:sp>
          <p:pic>
            <p:nvPicPr>
              <p:cNvPr id="14" name="WebexLogo_Color.png" descr="WebexLogo_Color.png">
                <a:extLst>
                  <a:ext uri="{FF2B5EF4-FFF2-40B4-BE49-F238E27FC236}">
                    <a16:creationId xmlns:a16="http://schemas.microsoft.com/office/drawing/2014/main" id="{4C65186C-6B12-38B9-B890-CED4C06E339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61774" y="2788306"/>
                <a:ext cx="149225" cy="149225"/>
              </a:xfrm>
              <a:prstGeom prst="rect">
                <a:avLst/>
              </a:prstGeom>
              <a:ln w="12700">
                <a:miter lim="400000"/>
              </a:ln>
            </p:spPr>
          </p:pic>
        </p:grpSp>
        <p:pic>
          <p:nvPicPr>
            <p:cNvPr id="11" name="Phone Header">
              <a:extLst>
                <a:ext uri="{FF2B5EF4-FFF2-40B4-BE49-F238E27FC236}">
                  <a16:creationId xmlns:a16="http://schemas.microsoft.com/office/drawing/2014/main" id="{9919FD66-AF61-1701-6A02-B88C42ACC951}"/>
                </a:ext>
              </a:extLst>
            </p:cNvPr>
            <p:cNvPicPr>
              <a:picLocks noChangeAspect="1"/>
            </p:cNvPicPr>
            <p:nvPr/>
          </p:nvPicPr>
          <p:blipFill rotWithShape="1">
            <a:blip r:embed="rId5"/>
            <a:srcRect l="327" t="132" r="504" b="89721"/>
            <a:stretch/>
          </p:blipFill>
          <p:spPr>
            <a:xfrm>
              <a:off x="6736213" y="903985"/>
              <a:ext cx="1316768" cy="291547"/>
            </a:xfrm>
            <a:prstGeom prst="round2SameRect">
              <a:avLst>
                <a:gd name="adj1" fmla="val 8625"/>
                <a:gd name="adj2" fmla="val 0"/>
              </a:avLst>
            </a:prstGeom>
            <a:noFill/>
            <a:ln>
              <a:noFill/>
            </a:ln>
          </p:spPr>
        </p:pic>
        <p:sp>
          <p:nvSpPr>
            <p:cNvPr id="12" name="Notes">
              <a:extLst>
                <a:ext uri="{FF2B5EF4-FFF2-40B4-BE49-F238E27FC236}">
                  <a16:creationId xmlns:a16="http://schemas.microsoft.com/office/drawing/2014/main" id="{CF32075F-1E57-98AA-169C-1FB218D8C44B}"/>
                </a:ext>
              </a:extLst>
            </p:cNvPr>
            <p:cNvSpPr/>
            <p:nvPr/>
          </p:nvSpPr>
          <p:spPr>
            <a:xfrm>
              <a:off x="6763084" y="3098829"/>
              <a:ext cx="1281248" cy="9960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r>
                <a:rPr lang="en-US" sz="450" dirty="0">
                  <a:solidFill>
                    <a:schemeClr val="bg2">
                      <a:lumMod val="65000"/>
                    </a:schemeClr>
                  </a:solidFill>
                </a:rPr>
                <a:t>Enter your personal notes here</a:t>
              </a:r>
            </a:p>
          </p:txBody>
        </p:sp>
      </p:grpSp>
      <p:sp>
        <p:nvSpPr>
          <p:cNvPr id="2" name="Title 1">
            <a:extLst>
              <a:ext uri="{FF2B5EF4-FFF2-40B4-BE49-F238E27FC236}">
                <a16:creationId xmlns:a16="http://schemas.microsoft.com/office/drawing/2014/main" id="{EFA3CB61-47FE-AF53-1368-1C75090F2A72}"/>
              </a:ext>
            </a:extLst>
          </p:cNvPr>
          <p:cNvSpPr>
            <a:spLocks noGrp="1"/>
          </p:cNvSpPr>
          <p:nvPr>
            <p:ph type="title"/>
          </p:nvPr>
        </p:nvSpPr>
        <p:spPr/>
        <p:txBody>
          <a:bodyPr/>
          <a:lstStyle/>
          <a:p>
            <a:r>
              <a:rPr lang="en-US" dirty="0"/>
              <a:t>Cisco Webex App </a:t>
            </a:r>
          </a:p>
        </p:txBody>
      </p:sp>
      <p:sp>
        <p:nvSpPr>
          <p:cNvPr id="3" name="Slide Number Placeholder 2">
            <a:extLst>
              <a:ext uri="{FF2B5EF4-FFF2-40B4-BE49-F238E27FC236}">
                <a16:creationId xmlns:a16="http://schemas.microsoft.com/office/drawing/2014/main" id="{76B7D97F-CFF5-E44B-3B06-DE78DA2AD5E4}"/>
              </a:ext>
            </a:extLst>
          </p:cNvPr>
          <p:cNvSpPr>
            <a:spLocks noGrp="1"/>
          </p:cNvSpPr>
          <p:nvPr>
            <p:ph type="sldNum" sz="quarter" idx="4"/>
          </p:nvPr>
        </p:nvSpPr>
        <p:spPr/>
        <p:txBody>
          <a:bodyPr/>
          <a:lstStyle/>
          <a:p>
            <a:fld id="{96A97DD0-5BE7-4856-A2A9-C42C6688E607}" type="slidenum">
              <a:rPr lang="en-US" smtClean="0"/>
              <a:pPr/>
              <a:t>3</a:t>
            </a:fld>
            <a:endParaRPr lang="en-US" dirty="0"/>
          </a:p>
        </p:txBody>
      </p:sp>
      <p:sp>
        <p:nvSpPr>
          <p:cNvPr id="15" name="Text Placeholder 4">
            <a:extLst>
              <a:ext uri="{FF2B5EF4-FFF2-40B4-BE49-F238E27FC236}">
                <a16:creationId xmlns:a16="http://schemas.microsoft.com/office/drawing/2014/main" id="{B8613D00-9C28-6488-91DB-56C1F3D1EB44}"/>
              </a:ext>
            </a:extLst>
          </p:cNvPr>
          <p:cNvSpPr txBox="1">
            <a:spLocks/>
          </p:cNvSpPr>
          <p:nvPr/>
        </p:nvSpPr>
        <p:spPr>
          <a:xfrm>
            <a:off x="447233" y="1290244"/>
            <a:ext cx="3838933" cy="693253"/>
          </a:xfrm>
          <a:prstGeom prst="rect">
            <a:avLst/>
          </a:prstGeom>
        </p:spPr>
        <p:txBody>
          <a:bodyPr anchor="ct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785" marR="0" lvl="0" indent="0" algn="l" defTabSz="914355" rtl="0" eaLnBrk="1" fontAlgn="base" latinLnBrk="0" hangingPunct="1">
              <a:lnSpc>
                <a:spcPct val="90000"/>
              </a:lnSpc>
              <a:spcBef>
                <a:spcPts val="0"/>
              </a:spcBef>
              <a:spcAft>
                <a:spcPts val="600"/>
              </a:spcAft>
              <a:buClrTx/>
              <a:buSzPct val="80000"/>
              <a:buFont typeface="Arial" panose="020B0604020202020204" pitchFamily="34" charset="0"/>
              <a:buNone/>
              <a:tabLst/>
              <a:defRPr/>
            </a:pPr>
            <a:r>
              <a:rPr kumimoji="0" lang="en-US" sz="16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t>Questions? </a:t>
            </a:r>
            <a:br>
              <a:rPr kumimoji="0" lang="en-US" sz="1800" b="0" i="0" u="none" strike="noStrike" kern="0" cap="none" spc="0" normalizeH="0" baseline="0" noProof="0" dirty="0">
                <a:ln>
                  <a:noFill/>
                </a:ln>
                <a:solidFill>
                  <a:srgbClr val="282828"/>
                </a:solidFill>
                <a:effectLst/>
                <a:uLnTx/>
                <a:uFillTx/>
                <a:latin typeface="CiscoSansTT Light" panose="020B0503020201020303" pitchFamily="34" charset="0"/>
                <a:ea typeface="+mn-ea"/>
                <a:cs typeface="CiscoSansTT Light" panose="020B0503020201020303" pitchFamily="34" charset="0"/>
                <a:sym typeface="Arial" pitchFamily="34" charset="0"/>
              </a:rPr>
            </a:br>
            <a:r>
              <a:rPr kumimoji="0" lang="en-US" sz="12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Use Cisco Webex App</a:t>
            </a:r>
            <a:r>
              <a:rPr lang="en-US" sz="1200" kern="0" dirty="0">
                <a:latin typeface="CiscoSansTT Light" panose="020B0503020201020303" pitchFamily="34" charset="0"/>
                <a:cs typeface="CiscoSansTT Light" panose="020B0503020201020303" pitchFamily="34" charset="0"/>
              </a:rPr>
              <a:t> </a:t>
            </a:r>
            <a:r>
              <a:rPr kumimoji="0" lang="en-US" sz="12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to chat </a:t>
            </a:r>
            <a:br>
              <a:rPr kumimoji="0" lang="en-US" sz="12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br>
            <a:r>
              <a:rPr kumimoji="0" lang="en-US" sz="12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with the speaker after the session</a:t>
            </a:r>
            <a:endParaRPr kumimoji="0" lang="en-US" sz="18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endParaRPr>
          </a:p>
        </p:txBody>
      </p:sp>
      <p:sp>
        <p:nvSpPr>
          <p:cNvPr id="16" name="Text Placeholder 4">
            <a:extLst>
              <a:ext uri="{FF2B5EF4-FFF2-40B4-BE49-F238E27FC236}">
                <a16:creationId xmlns:a16="http://schemas.microsoft.com/office/drawing/2014/main" id="{CDDCCCB6-0965-4EAE-A95E-AEBBD34D05A0}"/>
              </a:ext>
            </a:extLst>
          </p:cNvPr>
          <p:cNvSpPr txBox="1">
            <a:spLocks/>
          </p:cNvSpPr>
          <p:nvPr/>
        </p:nvSpPr>
        <p:spPr>
          <a:xfrm>
            <a:off x="731035" y="2395124"/>
            <a:ext cx="3555131" cy="121675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588" marR="0" lvl="0" indent="0" algn="l" defTabSz="914355" rtl="0" eaLnBrk="1" fontAlgn="base" latinLnBrk="0" hangingPunct="1">
              <a:lnSpc>
                <a:spcPct val="150000"/>
              </a:lnSpc>
              <a:spcBef>
                <a:spcPts val="0"/>
              </a:spcBef>
              <a:spcAft>
                <a:spcPts val="600"/>
              </a:spcAft>
              <a:buClrTx/>
              <a:buSzPct val="80000"/>
              <a:buFont typeface="Arial" panose="020B0604020202020204" pitchFamily="34" charset="0"/>
              <a:buNone/>
              <a:tabLst/>
              <a:defRPr/>
            </a:pPr>
            <a:r>
              <a:rPr kumimoji="0" lang="en-US" sz="10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Find this session in the Cisco Live Mobile App</a:t>
            </a:r>
          </a:p>
          <a:p>
            <a:pPr marL="1588" marR="0" lvl="0" indent="0" algn="l" defTabSz="914355" rtl="0" eaLnBrk="1" fontAlgn="base" latinLnBrk="0" hangingPunct="1">
              <a:lnSpc>
                <a:spcPct val="150000"/>
              </a:lnSpc>
              <a:spcBef>
                <a:spcPts val="0"/>
              </a:spcBef>
              <a:spcAft>
                <a:spcPts val="600"/>
              </a:spcAft>
              <a:buClrTx/>
              <a:buSzPct val="80000"/>
              <a:buFont typeface="Arial" panose="020B0604020202020204" pitchFamily="34" charset="0"/>
              <a:buNone/>
              <a:tabLst/>
              <a:defRPr/>
            </a:pPr>
            <a:r>
              <a:rPr kumimoji="0" lang="en-US" sz="10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Click “Join the Discussion”</a:t>
            </a:r>
          </a:p>
          <a:p>
            <a:pPr marL="1588" marR="0" lvl="0" indent="0" algn="l" defTabSz="914355" rtl="0" eaLnBrk="1" fontAlgn="base" latinLnBrk="0" hangingPunct="1">
              <a:lnSpc>
                <a:spcPct val="150000"/>
              </a:lnSpc>
              <a:spcBef>
                <a:spcPts val="0"/>
              </a:spcBef>
              <a:spcAft>
                <a:spcPts val="600"/>
              </a:spcAft>
              <a:buClrTx/>
              <a:buSzPct val="80000"/>
              <a:buFont typeface="Arial" panose="020B0604020202020204" pitchFamily="34" charset="0"/>
              <a:buNone/>
              <a:tabLst/>
              <a:defRPr/>
            </a:pPr>
            <a:r>
              <a:rPr kumimoji="0" lang="en-US" sz="10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Install the Webex App or go directly to the Webex space</a:t>
            </a:r>
          </a:p>
          <a:p>
            <a:pPr marL="1588" marR="0" lvl="0" indent="0" algn="l" defTabSz="914355" rtl="0" eaLnBrk="1" fontAlgn="base" latinLnBrk="0" hangingPunct="1">
              <a:lnSpc>
                <a:spcPct val="150000"/>
              </a:lnSpc>
              <a:spcBef>
                <a:spcPts val="0"/>
              </a:spcBef>
              <a:spcAft>
                <a:spcPts val="600"/>
              </a:spcAft>
              <a:buClrTx/>
              <a:buSzPct val="80000"/>
              <a:buFont typeface="Arial" panose="020B0604020202020204" pitchFamily="34" charset="0"/>
              <a:buNone/>
              <a:tabLst/>
              <a:defRPr/>
            </a:pPr>
            <a:r>
              <a:rPr kumimoji="0" lang="en-US" sz="10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Enter messages/questions in the Webex space</a:t>
            </a:r>
          </a:p>
        </p:txBody>
      </p:sp>
      <p:sp>
        <p:nvSpPr>
          <p:cNvPr id="17" name="Text Placeholder 4">
            <a:extLst>
              <a:ext uri="{FF2B5EF4-FFF2-40B4-BE49-F238E27FC236}">
                <a16:creationId xmlns:a16="http://schemas.microsoft.com/office/drawing/2014/main" id="{B3ED08D4-BF79-CED1-8078-3538A417E86F}"/>
              </a:ext>
            </a:extLst>
          </p:cNvPr>
          <p:cNvSpPr txBox="1">
            <a:spLocks/>
          </p:cNvSpPr>
          <p:nvPr/>
        </p:nvSpPr>
        <p:spPr>
          <a:xfrm>
            <a:off x="447235" y="2057968"/>
            <a:ext cx="3047999" cy="389419"/>
          </a:xfrm>
          <a:prstGeom prst="rect">
            <a:avLst/>
          </a:prstGeom>
        </p:spPr>
        <p:txBody>
          <a:bodyPr anchor="ct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785" marR="0" lvl="0" indent="0" algn="l" defTabSz="914355" rtl="0" eaLnBrk="1" fontAlgn="base" latinLnBrk="0" hangingPunct="1">
              <a:lnSpc>
                <a:spcPct val="90000"/>
              </a:lnSpc>
              <a:spcBef>
                <a:spcPts val="1200"/>
              </a:spcBef>
              <a:spcAft>
                <a:spcPct val="0"/>
              </a:spcAft>
              <a:buClrTx/>
              <a:buSzPct val="80000"/>
              <a:buFont typeface="Arial" panose="020B0604020202020204" pitchFamily="34" charset="0"/>
              <a:buNone/>
              <a:tabLst/>
              <a:defRPr/>
            </a:pPr>
            <a:r>
              <a:rPr kumimoji="0" lang="en-US" sz="1600" b="0" i="0" u="none" strike="noStrike" kern="0" cap="none" spc="0" normalizeH="0" baseline="0" noProof="0" dirty="0">
                <a:ln>
                  <a:noFill/>
                </a:ln>
                <a:solidFill>
                  <a:srgbClr val="00BCEB"/>
                </a:solidFill>
                <a:effectLst/>
                <a:uLnTx/>
                <a:uFillTx/>
                <a:latin typeface="CiscoSansTT Light" panose="020B0503020201020303" pitchFamily="34" charset="0"/>
                <a:ea typeface="+mn-ea"/>
                <a:cs typeface="CiscoSansTT Light" panose="020B0503020201020303" pitchFamily="34" charset="0"/>
                <a:sym typeface="Arial" pitchFamily="34" charset="0"/>
              </a:rPr>
              <a:t>How</a:t>
            </a:r>
            <a:endParaRPr kumimoji="0" lang="en-US" sz="1400" b="0" i="0" u="none" strike="noStrike" kern="0" cap="none" spc="0" normalizeH="0" baseline="0" noProof="0" dirty="0">
              <a:ln>
                <a:noFill/>
              </a:ln>
              <a:solidFill>
                <a:srgbClr val="00BCEB"/>
              </a:solidFill>
              <a:effectLst/>
              <a:uLnTx/>
              <a:uFillTx/>
              <a:latin typeface="CiscoSansTT Light" panose="020B0503020201020303" pitchFamily="34" charset="0"/>
              <a:ea typeface="+mn-ea"/>
              <a:cs typeface="CiscoSansTT Light" panose="020B0503020201020303" pitchFamily="34" charset="0"/>
              <a:sym typeface="Arial" pitchFamily="34" charset="0"/>
            </a:endParaRPr>
          </a:p>
        </p:txBody>
      </p:sp>
      <p:sp>
        <p:nvSpPr>
          <p:cNvPr id="18" name="Text Placeholder 4">
            <a:extLst>
              <a:ext uri="{FF2B5EF4-FFF2-40B4-BE49-F238E27FC236}">
                <a16:creationId xmlns:a16="http://schemas.microsoft.com/office/drawing/2014/main" id="{1530694F-E764-4A5F-CCB7-577FEC889777}"/>
              </a:ext>
            </a:extLst>
          </p:cNvPr>
          <p:cNvSpPr txBox="1">
            <a:spLocks/>
          </p:cNvSpPr>
          <p:nvPr/>
        </p:nvSpPr>
        <p:spPr>
          <a:xfrm>
            <a:off x="447234" y="3705642"/>
            <a:ext cx="3838932" cy="582221"/>
          </a:xfrm>
          <a:prstGeom prst="rect">
            <a:avLst/>
          </a:prstGeom>
        </p:spPr>
        <p:txBody>
          <a:bodyP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785" marR="0" lvl="0" indent="0" algn="l" defTabSz="914355" rtl="0" eaLnBrk="1" fontAlgn="base" latinLnBrk="0" hangingPunct="1">
              <a:lnSpc>
                <a:spcPct val="90000"/>
              </a:lnSpc>
              <a:spcBef>
                <a:spcPts val="0"/>
              </a:spcBef>
              <a:spcAft>
                <a:spcPct val="0"/>
              </a:spcAft>
              <a:buClrTx/>
              <a:buSzPct val="80000"/>
              <a:buFont typeface="Arial" panose="020B0604020202020204" pitchFamily="34" charset="0"/>
              <a:buNone/>
              <a:tabLst/>
              <a:defRPr/>
            </a:pPr>
            <a:r>
              <a:rPr kumimoji="0" lang="en-US" sz="16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t>Webex spaces will be moderated </a:t>
            </a:r>
            <a:br>
              <a:rPr kumimoji="0" lang="en-US" sz="16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br>
            <a:r>
              <a:rPr kumimoji="0" lang="en-US" sz="16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t>by the speaker until February 23, 2024.</a:t>
            </a:r>
          </a:p>
        </p:txBody>
      </p:sp>
      <p:sp>
        <p:nvSpPr>
          <p:cNvPr id="19" name="Rounded Rectangle 22">
            <a:extLst>
              <a:ext uri="{FF2B5EF4-FFF2-40B4-BE49-F238E27FC236}">
                <a16:creationId xmlns:a16="http://schemas.microsoft.com/office/drawing/2014/main" id="{F0707465-63FE-BA63-C213-69B553F22CFF}"/>
              </a:ext>
            </a:extLst>
          </p:cNvPr>
          <p:cNvSpPr/>
          <p:nvPr/>
        </p:nvSpPr>
        <p:spPr bwMode="auto">
          <a:xfrm>
            <a:off x="5819329" y="2783741"/>
            <a:ext cx="1554480" cy="182880"/>
          </a:xfrm>
          <a:prstGeom prst="roundRect">
            <a:avLst>
              <a:gd name="adj" fmla="val 50000"/>
            </a:avLst>
          </a:prstGeom>
          <a:noFill/>
          <a:ln w="19050" cap="flat">
            <a:solidFill>
              <a:schemeClr val="accent1"/>
            </a:solidFill>
            <a:miter lim="800000"/>
            <a:headEnd type="none" w="med" len="med"/>
            <a:tailEnd type="none" w="med" len="med"/>
          </a:ln>
        </p:spPr>
        <p:txBody>
          <a:bodyPr lIns="91440" tIns="45720" rIns="91440" bIns="45720" rtlCol="0" anchor="ctr"/>
          <a:lstStyle/>
          <a:p>
            <a:pPr marL="0" marR="0" lvl="0" indent="0" algn="ctr" defTabSz="514337"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err="1">
              <a:ln>
                <a:noFill/>
              </a:ln>
              <a:solidFill>
                <a:srgbClr val="005073"/>
              </a:solidFill>
              <a:effectLst/>
              <a:uLnTx/>
              <a:uFillTx/>
              <a:latin typeface="Arial" charset="0"/>
              <a:ea typeface="Arial" pitchFamily="-107" charset="0"/>
              <a:cs typeface="Arial" pitchFamily="-107" charset="0"/>
              <a:sym typeface="Arial" pitchFamily="-107" charset="0"/>
            </a:endParaRPr>
          </a:p>
        </p:txBody>
      </p:sp>
      <p:sp>
        <p:nvSpPr>
          <p:cNvPr id="20" name="Line 9">
            <a:extLst>
              <a:ext uri="{FF2B5EF4-FFF2-40B4-BE49-F238E27FC236}">
                <a16:creationId xmlns:a16="http://schemas.microsoft.com/office/drawing/2014/main" id="{1342A0F1-75DB-E868-8AA3-4045FC05E541}"/>
              </a:ext>
            </a:extLst>
          </p:cNvPr>
          <p:cNvSpPr>
            <a:spLocks noChangeShapeType="1"/>
          </p:cNvSpPr>
          <p:nvPr/>
        </p:nvSpPr>
        <p:spPr bwMode="auto">
          <a:xfrm flipH="1">
            <a:off x="2590839" y="2875567"/>
            <a:ext cx="3351507" cy="0"/>
          </a:xfrm>
          <a:prstGeom prst="line">
            <a:avLst/>
          </a:prstGeom>
          <a:noFill/>
          <a:ln w="9525" cap="rnd">
            <a:solidFill>
              <a:schemeClr val="accent1"/>
            </a:solidFill>
            <a:round/>
            <a:headEnd type="oval"/>
            <a:tailEnd/>
          </a:ln>
          <a:extLst>
            <a:ext uri="{909E8E84-426E-40dd-AFC4-6F175D3DCCD1}">
              <a14:hiddenFill xmlns="" xmlns:a14="http://schemas.microsoft.com/office/drawing/2010/main">
                <a:noFill/>
              </a14:hiddenFill>
            </a:ext>
          </a:extLst>
        </p:spPr>
        <p:txBody>
          <a:bodyPr lIns="0" tIns="0" rIns="0" bIns="0"/>
          <a:lstStyle/>
          <a:p>
            <a:pPr marL="0" marR="0" lvl="0" indent="0" algn="l" defTabSz="51433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charset="0"/>
              <a:ea typeface="ＭＳ Ｐゴシック" charset="0"/>
              <a:sym typeface="Arial" pitchFamily="34" charset="0"/>
            </a:endParaRPr>
          </a:p>
        </p:txBody>
      </p:sp>
      <p:sp>
        <p:nvSpPr>
          <p:cNvPr id="21" name="Oval 20">
            <a:extLst>
              <a:ext uri="{FF2B5EF4-FFF2-40B4-BE49-F238E27FC236}">
                <a16:creationId xmlns:a16="http://schemas.microsoft.com/office/drawing/2014/main" id="{E404F6CA-B005-22D2-9F53-F6621EAEDFB2}"/>
              </a:ext>
            </a:extLst>
          </p:cNvPr>
          <p:cNvSpPr>
            <a:spLocks noChangeAspect="1"/>
          </p:cNvSpPr>
          <p:nvPr/>
        </p:nvSpPr>
        <p:spPr>
          <a:xfrm>
            <a:off x="539304" y="2453755"/>
            <a:ext cx="205995" cy="20599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lumMod val="75000"/>
                  </a:schemeClr>
                </a:solidFill>
                <a:effectLst/>
                <a:uLnTx/>
                <a:uFillTx/>
                <a:latin typeface="CiscoSansTT Light" panose="020B0503020201020303" pitchFamily="34" charset="0"/>
                <a:ea typeface="+mn-ea"/>
                <a:cs typeface="CiscoSansTT Light" panose="020B0503020201020303" pitchFamily="34" charset="0"/>
              </a:rPr>
              <a:t>1</a:t>
            </a:r>
          </a:p>
        </p:txBody>
      </p:sp>
      <p:sp>
        <p:nvSpPr>
          <p:cNvPr id="22" name="Oval 21">
            <a:extLst>
              <a:ext uri="{FF2B5EF4-FFF2-40B4-BE49-F238E27FC236}">
                <a16:creationId xmlns:a16="http://schemas.microsoft.com/office/drawing/2014/main" id="{5E889C93-45D9-CDAB-9962-3DE9C3626B87}"/>
              </a:ext>
            </a:extLst>
          </p:cNvPr>
          <p:cNvSpPr>
            <a:spLocks noChangeAspect="1"/>
          </p:cNvSpPr>
          <p:nvPr/>
        </p:nvSpPr>
        <p:spPr>
          <a:xfrm>
            <a:off x="539304" y="2759941"/>
            <a:ext cx="205995" cy="20599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lumMod val="75000"/>
                  </a:schemeClr>
                </a:solidFill>
                <a:effectLst/>
                <a:uLnTx/>
                <a:uFillTx/>
                <a:latin typeface="CiscoSansTT Light" panose="020B0503020201020303" pitchFamily="34" charset="0"/>
                <a:ea typeface="+mn-ea"/>
                <a:cs typeface="CiscoSansTT Light" panose="020B0503020201020303" pitchFamily="34" charset="0"/>
              </a:rPr>
              <a:t>2</a:t>
            </a:r>
          </a:p>
        </p:txBody>
      </p:sp>
      <p:sp>
        <p:nvSpPr>
          <p:cNvPr id="23" name="Oval 22">
            <a:extLst>
              <a:ext uri="{FF2B5EF4-FFF2-40B4-BE49-F238E27FC236}">
                <a16:creationId xmlns:a16="http://schemas.microsoft.com/office/drawing/2014/main" id="{20F33A3F-3DF4-24C9-1154-68BA75B9F592}"/>
              </a:ext>
            </a:extLst>
          </p:cNvPr>
          <p:cNvSpPr>
            <a:spLocks noChangeAspect="1"/>
          </p:cNvSpPr>
          <p:nvPr/>
        </p:nvSpPr>
        <p:spPr>
          <a:xfrm>
            <a:off x="539304" y="3066127"/>
            <a:ext cx="205995" cy="20599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lumMod val="75000"/>
                  </a:schemeClr>
                </a:solidFill>
                <a:effectLst/>
                <a:uLnTx/>
                <a:uFillTx/>
                <a:latin typeface="CiscoSansTT Light" panose="020B0503020201020303" pitchFamily="34" charset="0"/>
                <a:ea typeface="+mn-ea"/>
                <a:cs typeface="CiscoSansTT Light" panose="020B0503020201020303" pitchFamily="34" charset="0"/>
              </a:rPr>
              <a:t>3</a:t>
            </a:r>
          </a:p>
        </p:txBody>
      </p:sp>
      <p:sp>
        <p:nvSpPr>
          <p:cNvPr id="24" name="Oval 23">
            <a:extLst>
              <a:ext uri="{FF2B5EF4-FFF2-40B4-BE49-F238E27FC236}">
                <a16:creationId xmlns:a16="http://schemas.microsoft.com/office/drawing/2014/main" id="{663DCD5D-6625-5918-275F-A8EE5945D66B}"/>
              </a:ext>
            </a:extLst>
          </p:cNvPr>
          <p:cNvSpPr>
            <a:spLocks noChangeAspect="1"/>
          </p:cNvSpPr>
          <p:nvPr/>
        </p:nvSpPr>
        <p:spPr>
          <a:xfrm>
            <a:off x="539304" y="3372312"/>
            <a:ext cx="205995" cy="20599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lumMod val="75000"/>
                  </a:schemeClr>
                </a:solidFill>
                <a:effectLst/>
                <a:uLnTx/>
                <a:uFillTx/>
                <a:latin typeface="CiscoSansTT Light" panose="020B0503020201020303" pitchFamily="34" charset="0"/>
                <a:ea typeface="+mn-ea"/>
                <a:cs typeface="CiscoSansTT Light" panose="020B0503020201020303" pitchFamily="34" charset="0"/>
              </a:rPr>
              <a:t>4</a:t>
            </a:r>
          </a:p>
        </p:txBody>
      </p:sp>
      <p:sp>
        <p:nvSpPr>
          <p:cNvPr id="25" name="Slide Number Placeholder 1">
            <a:extLst>
              <a:ext uri="{FF2B5EF4-FFF2-40B4-BE49-F238E27FC236}">
                <a16:creationId xmlns:a16="http://schemas.microsoft.com/office/drawing/2014/main" id="{D5B0FA9F-013D-6D1D-5B4F-B67EFF4A96C6}"/>
              </a:ext>
            </a:extLst>
          </p:cNvPr>
          <p:cNvSpPr txBox="1">
            <a:spLocks/>
          </p:cNvSpPr>
          <p:nvPr/>
        </p:nvSpPr>
        <p:spPr>
          <a:xfrm>
            <a:off x="8370151" y="4880893"/>
            <a:ext cx="359666" cy="274637"/>
          </a:xfrm>
          <a:prstGeom prst="rect">
            <a:avLst/>
          </a:prstGeom>
        </p:spPr>
        <p:txBody>
          <a:bodyPr vert="horz" lIns="91440" tIns="45720" rIns="91440" bIns="45720" rtlCol="0" anchor="ctr"/>
          <a:lstStyle>
            <a:defPPr>
              <a:defRPr lang="en-US"/>
            </a:defPPr>
            <a:lvl1pPr algn="r" defTabSz="457200" rtl="0" fontAlgn="base">
              <a:spcBef>
                <a:spcPct val="0"/>
              </a:spcBef>
              <a:spcAft>
                <a:spcPct val="0"/>
              </a:spcAft>
              <a:defRPr lang="en-US" sz="600" kern="1200" smtClean="0">
                <a:solidFill>
                  <a:schemeClr val="bg2"/>
                </a:solidFill>
                <a:latin typeface="CiscoSansTT Light" panose="020B0503020201020303" pitchFamily="34" charset="0"/>
                <a:ea typeface="+mn-ea"/>
                <a:cs typeface="CiscoSans Thin"/>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96A97DD0-5BE7-4856-A2A9-C42C6688E607}" type="slidenum">
              <a:rPr lang="en-US" smtClean="0"/>
              <a:pPr/>
              <a:t>3</a:t>
            </a:fld>
            <a:endParaRPr lang="en-US" dirty="0"/>
          </a:p>
        </p:txBody>
      </p:sp>
      <p:sp>
        <p:nvSpPr>
          <p:cNvPr id="27" name="Footer Placeholder 2">
            <a:extLst>
              <a:ext uri="{FF2B5EF4-FFF2-40B4-BE49-F238E27FC236}">
                <a16:creationId xmlns:a16="http://schemas.microsoft.com/office/drawing/2014/main" id="{F813373E-2807-7941-8496-45B73A4667EC}"/>
              </a:ext>
            </a:extLst>
          </p:cNvPr>
          <p:cNvSpPr txBox="1">
            <a:spLocks/>
          </p:cNvSpPr>
          <p:nvPr/>
        </p:nvSpPr>
        <p:spPr bwMode="white">
          <a:xfrm>
            <a:off x="5101087" y="3996752"/>
            <a:ext cx="3503609" cy="185296"/>
          </a:xfrm>
          <a:prstGeom prst="rect">
            <a:avLst/>
          </a:prstGeom>
          <a:noFill/>
          <a:ln w="9525">
            <a:noFill/>
            <a:miter lim="800000"/>
            <a:headEnd/>
            <a:tailEnd/>
          </a:ln>
          <a:effectLst/>
        </p:spPr>
        <p:txBody>
          <a:bodyPr wrap="square" lIns="61586" tIns="30792" rIns="61586" bIns="30792" anchor="ctr">
            <a:spAutoFit/>
          </a:bodyPr>
          <a:lstStyle>
            <a:defPPr>
              <a:defRPr lang="en-US"/>
            </a:defPPr>
            <a:lvl1pPr marL="0" marR="0" indent="0" algn="l" defTabSz="457189" rtl="0" eaLnBrk="1" fontAlgn="base" latinLnBrk="0" hangingPunct="1">
              <a:lnSpc>
                <a:spcPct val="100000"/>
              </a:lnSpc>
              <a:spcBef>
                <a:spcPct val="0"/>
              </a:spcBef>
              <a:spcAft>
                <a:spcPct val="0"/>
              </a:spcAft>
              <a:buClrTx/>
              <a:buSzTx/>
              <a:buFontTx/>
              <a:buNone/>
              <a:tabLst/>
              <a:defRPr kumimoji="0" lang="en-US" sz="800" b="0" i="0" u="none" strike="noStrike" kern="1200" cap="none" spc="0" normalizeH="0" baseline="0">
                <a:ln>
                  <a:noFill/>
                </a:ln>
                <a:solidFill>
                  <a:schemeClr val="accent1"/>
                </a:solidFill>
                <a:effectLst/>
                <a:uLnTx/>
                <a:uFillTx/>
                <a:latin typeface="CiscoSansTT Light" panose="020B0503020201020303" pitchFamily="34" charset="0"/>
                <a:ea typeface="ＭＳ Ｐゴシック" charset="0"/>
                <a:cs typeface="CiscoSansTT Light" panose="020B0503020201020303" pitchFamily="34"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lgn="ctr">
              <a:defRPr/>
            </a:pPr>
            <a:r>
              <a:rPr lang="en-US" dirty="0">
                <a:solidFill>
                  <a:schemeClr val="bg2"/>
                </a:solidFill>
                <a:cs typeface="ＭＳ Ｐゴシック" charset="0"/>
              </a:rPr>
              <a:t> https://</a:t>
            </a:r>
            <a:r>
              <a:rPr lang="en-US" dirty="0" err="1">
                <a:solidFill>
                  <a:schemeClr val="bg2"/>
                </a:solidFill>
                <a:cs typeface="ＭＳ Ｐゴシック" charset="0"/>
              </a:rPr>
              <a:t>ciscolive.ciscoevents.com</a:t>
            </a:r>
            <a:r>
              <a:rPr lang="en-US" dirty="0">
                <a:solidFill>
                  <a:schemeClr val="bg2"/>
                </a:solidFill>
                <a:cs typeface="ＭＳ Ｐゴシック" charset="0"/>
              </a:rPr>
              <a:t>/</a:t>
            </a:r>
            <a:r>
              <a:rPr lang="en-US" dirty="0" err="1">
                <a:solidFill>
                  <a:schemeClr val="bg2"/>
                </a:solidFill>
                <a:cs typeface="ＭＳ Ｐゴシック" charset="0"/>
              </a:rPr>
              <a:t>ciscolivebot</a:t>
            </a:r>
            <a:r>
              <a:rPr lang="en-US" dirty="0">
                <a:solidFill>
                  <a:schemeClr val="bg2"/>
                </a:solidFill>
                <a:cs typeface="ＭＳ Ｐゴシック" charset="0"/>
              </a:rPr>
              <a:t>/#</a:t>
            </a:r>
            <a:r>
              <a:rPr lang="en-US" dirty="0">
                <a:solidFill>
                  <a:schemeClr val="bg2"/>
                </a:solidFill>
              </a:rPr>
              <a:t>BRKXXX-</a:t>
            </a:r>
            <a:r>
              <a:rPr lang="en-US" dirty="0" err="1">
                <a:solidFill>
                  <a:schemeClr val="bg2"/>
                </a:solidFill>
              </a:rPr>
              <a:t>xxxx</a:t>
            </a:r>
            <a:endParaRPr lang="en-US" dirty="0">
              <a:solidFill>
                <a:schemeClr val="bg2"/>
              </a:solidFill>
            </a:endParaRPr>
          </a:p>
        </p:txBody>
      </p:sp>
      <p:sp>
        <p:nvSpPr>
          <p:cNvPr id="29" name="Rectangle 4">
            <a:extLst>
              <a:ext uri="{FF2B5EF4-FFF2-40B4-BE49-F238E27FC236}">
                <a16:creationId xmlns:a16="http://schemas.microsoft.com/office/drawing/2014/main" id="{1B023FD6-B8E6-3CAE-B951-8C34027600FF}"/>
              </a:ext>
            </a:extLst>
          </p:cNvPr>
          <p:cNvSpPr>
            <a:spLocks noChangeArrowheads="1"/>
          </p:cNvSpPr>
          <p:nvPr/>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4" name="Footer Placeholder 3">
            <a:extLst>
              <a:ext uri="{FF2B5EF4-FFF2-40B4-BE49-F238E27FC236}">
                <a16:creationId xmlns:a16="http://schemas.microsoft.com/office/drawing/2014/main" id="{EA8442E7-A119-7C3D-5AEA-8B3FBC84FA04}"/>
              </a:ext>
            </a:extLst>
          </p:cNvPr>
          <p:cNvSpPr>
            <a:spLocks noGrp="1"/>
          </p:cNvSpPr>
          <p:nvPr>
            <p:ph type="ftr" sz="quarter" idx="3"/>
          </p:nvPr>
        </p:nvSpPr>
        <p:spPr/>
        <p:txBody>
          <a:bodyPr/>
          <a:lstStyle/>
          <a:p>
            <a:r>
              <a:rPr lang="en-US">
                <a:solidFill>
                  <a:schemeClr val="bg2"/>
                </a:solidFill>
              </a:rPr>
              <a:t>DEVWKS-1700</a:t>
            </a:r>
          </a:p>
        </p:txBody>
      </p:sp>
    </p:spTree>
    <p:extLst>
      <p:ext uri="{BB962C8B-B14F-4D97-AF65-F5344CB8AC3E}">
        <p14:creationId xmlns:p14="http://schemas.microsoft.com/office/powerpoint/2010/main" val="1151121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3997" y="222324"/>
            <a:ext cx="8257032" cy="731520"/>
          </a:xfrm>
        </p:spPr>
        <p:txBody>
          <a:bodyPr/>
          <a:lstStyle/>
          <a:p>
            <a:pPr algn="ctr"/>
            <a:r>
              <a:rPr lang="en-US" dirty="0"/>
              <a:t>We will have Ansible pull a playbook from a GitHub repo and then run that playbook.</a:t>
            </a:r>
          </a:p>
        </p:txBody>
      </p:sp>
      <p:sp>
        <p:nvSpPr>
          <p:cNvPr id="2" name="Text Placeholder 1"/>
          <p:cNvSpPr>
            <a:spLocks noGrp="1"/>
          </p:cNvSpPr>
          <p:nvPr>
            <p:ph sz="quarter" idx="11"/>
          </p:nvPr>
        </p:nvSpPr>
        <p:spPr>
          <a:xfrm>
            <a:off x="443484" y="1201171"/>
            <a:ext cx="8257032" cy="3125382"/>
          </a:xfrm>
        </p:spPr>
        <p:txBody>
          <a:bodyPr/>
          <a:lstStyle/>
          <a:p>
            <a:pPr marL="0" indent="0">
              <a:buNone/>
            </a:pPr>
            <a:r>
              <a:rPr lang="en-US" sz="2400" dirty="0">
                <a:solidFill>
                  <a:schemeClr val="accent1"/>
                </a:solidFill>
              </a:rPr>
              <a:t>We have a playbook called </a:t>
            </a:r>
            <a:r>
              <a:rPr lang="en-US" sz="2400" dirty="0">
                <a:solidFill>
                  <a:schemeClr val="accent5"/>
                </a:solidFill>
              </a:rPr>
              <a:t>github.yaml </a:t>
            </a:r>
            <a:r>
              <a:rPr lang="en-US" sz="2400" dirty="0">
                <a:solidFill>
                  <a:schemeClr val="accent1"/>
                </a:solidFill>
              </a:rPr>
              <a:t>that we will run to download a playbook called </a:t>
            </a:r>
            <a:r>
              <a:rPr lang="en-US" sz="2400" dirty="0">
                <a:solidFill>
                  <a:schemeClr val="accent5"/>
                </a:solidFill>
              </a:rPr>
              <a:t>hello_world.yaml </a:t>
            </a:r>
            <a:r>
              <a:rPr lang="en-US" sz="2400" dirty="0">
                <a:solidFill>
                  <a:schemeClr val="accent1"/>
                </a:solidFill>
              </a:rPr>
              <a:t>from a GitHub repo and then run that playbook, which will print a Hello World message.</a:t>
            </a:r>
          </a:p>
          <a:p>
            <a:pPr marL="0" indent="0">
              <a:buNone/>
            </a:pPr>
            <a:endParaRPr lang="en-US" sz="2400" dirty="0">
              <a:solidFill>
                <a:schemeClr val="accent1"/>
              </a:solidFill>
            </a:endParaRPr>
          </a:p>
          <a:p>
            <a:pPr marL="0" indent="0">
              <a:buNone/>
            </a:pPr>
            <a:r>
              <a:rPr lang="en-US" sz="2400" dirty="0">
                <a:solidFill>
                  <a:schemeClr val="accent2"/>
                </a:solidFill>
              </a:rPr>
              <a:t>ansible-playbook github.yaml</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30</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spTree>
    <p:extLst>
      <p:ext uri="{BB962C8B-B14F-4D97-AF65-F5344CB8AC3E}">
        <p14:creationId xmlns:p14="http://schemas.microsoft.com/office/powerpoint/2010/main" val="4923306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ansible_playbooks/github.yaml</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31</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pic>
        <p:nvPicPr>
          <p:cNvPr id="8" name="Picture 7">
            <a:extLst>
              <a:ext uri="{FF2B5EF4-FFF2-40B4-BE49-F238E27FC236}">
                <a16:creationId xmlns:a16="http://schemas.microsoft.com/office/drawing/2014/main" id="{39E61F90-3094-323A-FDF0-BA18EDF023FB}"/>
              </a:ext>
            </a:extLst>
          </p:cNvPr>
          <p:cNvPicPr>
            <a:picLocks noChangeAspect="1"/>
          </p:cNvPicPr>
          <p:nvPr/>
        </p:nvPicPr>
        <p:blipFill>
          <a:blip r:embed="rId3"/>
          <a:stretch>
            <a:fillRect/>
          </a:stretch>
        </p:blipFill>
        <p:spPr>
          <a:xfrm>
            <a:off x="597750" y="1093683"/>
            <a:ext cx="7772400" cy="3551059"/>
          </a:xfrm>
          <a:prstGeom prst="rect">
            <a:avLst/>
          </a:prstGeom>
        </p:spPr>
      </p:pic>
    </p:spTree>
    <p:extLst>
      <p:ext uri="{BB962C8B-B14F-4D97-AF65-F5344CB8AC3E}">
        <p14:creationId xmlns:p14="http://schemas.microsoft.com/office/powerpoint/2010/main" val="23239460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97712"/>
            <a:ext cx="8920716" cy="776176"/>
          </a:xfrm>
        </p:spPr>
        <p:txBody>
          <a:bodyPr/>
          <a:lstStyle/>
          <a:p>
            <a:pPr algn="ctr"/>
            <a:r>
              <a:rPr lang="en-US" sz="2400" dirty="0"/>
              <a:t>https://github.com/xanderstevenson/intro-ansible-automation/blob/main/cisco_live/ansible-playbooks/hello_world.yaml</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32</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pic>
        <p:nvPicPr>
          <p:cNvPr id="2" name="Picture 1">
            <a:extLst>
              <a:ext uri="{FF2B5EF4-FFF2-40B4-BE49-F238E27FC236}">
                <a16:creationId xmlns:a16="http://schemas.microsoft.com/office/drawing/2014/main" id="{849BADCC-0186-D987-4BEC-32A2CC906B7A}"/>
              </a:ext>
            </a:extLst>
          </p:cNvPr>
          <p:cNvPicPr>
            <a:picLocks noChangeAspect="1"/>
          </p:cNvPicPr>
          <p:nvPr/>
        </p:nvPicPr>
        <p:blipFill>
          <a:blip r:embed="rId3"/>
          <a:stretch>
            <a:fillRect/>
          </a:stretch>
        </p:blipFill>
        <p:spPr>
          <a:xfrm>
            <a:off x="2787650" y="1606550"/>
            <a:ext cx="3568700" cy="1930400"/>
          </a:xfrm>
          <a:prstGeom prst="rect">
            <a:avLst/>
          </a:prstGeom>
        </p:spPr>
      </p:pic>
    </p:spTree>
    <p:extLst>
      <p:ext uri="{BB962C8B-B14F-4D97-AF65-F5344CB8AC3E}">
        <p14:creationId xmlns:p14="http://schemas.microsoft.com/office/powerpoint/2010/main" val="25049341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48856"/>
            <a:ext cx="8920716" cy="617659"/>
          </a:xfrm>
        </p:spPr>
        <p:txBody>
          <a:bodyPr/>
          <a:lstStyle/>
          <a:p>
            <a:pPr algn="ctr"/>
            <a:r>
              <a:rPr lang="en-US" dirty="0"/>
              <a:t>Output</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33</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pic>
        <p:nvPicPr>
          <p:cNvPr id="5" name="Picture 4">
            <a:extLst>
              <a:ext uri="{FF2B5EF4-FFF2-40B4-BE49-F238E27FC236}">
                <a16:creationId xmlns:a16="http://schemas.microsoft.com/office/drawing/2014/main" id="{3F81564F-8D36-BBD1-C341-A8349963B684}"/>
              </a:ext>
            </a:extLst>
          </p:cNvPr>
          <p:cNvPicPr>
            <a:picLocks noChangeAspect="1"/>
          </p:cNvPicPr>
          <p:nvPr/>
        </p:nvPicPr>
        <p:blipFill>
          <a:blip r:embed="rId3"/>
          <a:stretch>
            <a:fillRect/>
          </a:stretch>
        </p:blipFill>
        <p:spPr>
          <a:xfrm>
            <a:off x="685800" y="1073888"/>
            <a:ext cx="7772400" cy="3565643"/>
          </a:xfrm>
          <a:prstGeom prst="rect">
            <a:avLst/>
          </a:prstGeom>
        </p:spPr>
      </p:pic>
    </p:spTree>
    <p:extLst>
      <p:ext uri="{BB962C8B-B14F-4D97-AF65-F5344CB8AC3E}">
        <p14:creationId xmlns:p14="http://schemas.microsoft.com/office/powerpoint/2010/main" val="3979842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09" y="1600789"/>
            <a:ext cx="7142079" cy="1941922"/>
          </a:xfrm>
        </p:spPr>
        <p:txBody>
          <a:bodyPr/>
          <a:lstStyle/>
          <a:p>
            <a:r>
              <a:rPr lang="en-US" dirty="0"/>
              <a:t>cURLs with Ansible Fun</a:t>
            </a:r>
          </a:p>
        </p:txBody>
      </p:sp>
      <p:pic>
        <p:nvPicPr>
          <p:cNvPr id="4" name="Graphic 3" descr="Clown outline">
            <a:extLst>
              <a:ext uri="{FF2B5EF4-FFF2-40B4-BE49-F238E27FC236}">
                <a16:creationId xmlns:a16="http://schemas.microsoft.com/office/drawing/2014/main" id="{B84BCCC5-CACF-ACCD-5338-47F065A723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91655" y="2009447"/>
            <a:ext cx="914400" cy="914400"/>
          </a:xfrm>
          <a:prstGeom prst="rect">
            <a:avLst/>
          </a:prstGeom>
        </p:spPr>
      </p:pic>
    </p:spTree>
    <p:extLst>
      <p:ext uri="{BB962C8B-B14F-4D97-AF65-F5344CB8AC3E}">
        <p14:creationId xmlns:p14="http://schemas.microsoft.com/office/powerpoint/2010/main" val="3038172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3997" y="192024"/>
            <a:ext cx="8257032" cy="409761"/>
          </a:xfrm>
        </p:spPr>
        <p:txBody>
          <a:bodyPr/>
          <a:lstStyle/>
          <a:p>
            <a:pPr algn="ctr"/>
            <a:r>
              <a:rPr lang="en-US" dirty="0"/>
              <a:t>ansible_playbooks/curl.yaml</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35</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sp>
        <p:nvSpPr>
          <p:cNvPr id="10" name="TextBox 9">
            <a:extLst>
              <a:ext uri="{FF2B5EF4-FFF2-40B4-BE49-F238E27FC236}">
                <a16:creationId xmlns:a16="http://schemas.microsoft.com/office/drawing/2014/main" id="{1DCE391F-DAE2-9B7E-0DD3-B5A99FBE2131}"/>
              </a:ext>
            </a:extLst>
          </p:cNvPr>
          <p:cNvSpPr txBox="1"/>
          <p:nvPr/>
        </p:nvSpPr>
        <p:spPr>
          <a:xfrm>
            <a:off x="407028" y="432703"/>
            <a:ext cx="8142955" cy="4278094"/>
          </a:xfrm>
          <a:prstGeom prst="rect">
            <a:avLst/>
          </a:prstGeom>
          <a:noFill/>
        </p:spPr>
        <p:txBody>
          <a:bodyPr wrap="square">
            <a:spAutoFit/>
          </a:bodyPr>
          <a:lstStyle/>
          <a:p>
            <a:r>
              <a:rPr lang="en-US" sz="1600" b="0" dirty="0">
                <a:solidFill>
                  <a:srgbClr val="569CD6"/>
                </a:solidFill>
                <a:effectLst/>
                <a:latin typeface="+mn-lt"/>
              </a:rPr>
              <a:t>---</a:t>
            </a:r>
          </a:p>
          <a:p>
            <a:r>
              <a:rPr lang="en-US" sz="1600" b="0" dirty="0">
                <a:solidFill>
                  <a:srgbClr val="569CD6"/>
                </a:solidFill>
                <a:effectLst/>
                <a:latin typeface="+mn-lt"/>
              </a:rPr>
              <a:t>- hosts: </a:t>
            </a:r>
            <a:r>
              <a:rPr lang="en-US" sz="1600" b="0" dirty="0">
                <a:solidFill>
                  <a:schemeClr val="accent6"/>
                </a:solidFill>
                <a:effectLst/>
                <a:latin typeface="+mn-lt"/>
              </a:rPr>
              <a:t>___________</a:t>
            </a:r>
          </a:p>
          <a:p>
            <a:r>
              <a:rPr lang="en-US" sz="1600" b="0" dirty="0">
                <a:solidFill>
                  <a:srgbClr val="569CD6"/>
                </a:solidFill>
                <a:effectLst/>
                <a:latin typeface="+mn-lt"/>
              </a:rPr>
              <a:t>  connection: </a:t>
            </a:r>
            <a:r>
              <a:rPr lang="en-US" sz="1600" b="0" dirty="0">
                <a:solidFill>
                  <a:schemeClr val="accent6"/>
                </a:solidFill>
                <a:effectLst/>
                <a:latin typeface="+mn-lt"/>
              </a:rPr>
              <a:t>___________</a:t>
            </a:r>
          </a:p>
          <a:p>
            <a:r>
              <a:rPr lang="en-US" sz="1600" b="0" dirty="0">
                <a:solidFill>
                  <a:srgbClr val="569CD6"/>
                </a:solidFill>
                <a:effectLst/>
                <a:latin typeface="+mn-lt"/>
              </a:rPr>
              <a:t>  gather_facts: </a:t>
            </a:r>
            <a:r>
              <a:rPr lang="en-US" sz="1600" b="0" dirty="0">
                <a:solidFill>
                  <a:schemeClr val="accent6"/>
                </a:solidFill>
                <a:effectLst/>
                <a:latin typeface="+mn-lt"/>
              </a:rPr>
              <a:t>___________</a:t>
            </a:r>
          </a:p>
          <a:p>
            <a:r>
              <a:rPr lang="en-US" sz="1600" b="0" dirty="0">
                <a:solidFill>
                  <a:srgbClr val="569CD6"/>
                </a:solidFill>
                <a:effectLst/>
                <a:latin typeface="+mn-lt"/>
              </a:rPr>
              <a:t>  tasks:</a:t>
            </a:r>
          </a:p>
          <a:p>
            <a:r>
              <a:rPr lang="en-US" sz="1600" b="0" dirty="0">
                <a:solidFill>
                  <a:srgbClr val="569CD6"/>
                </a:solidFill>
                <a:effectLst/>
                <a:latin typeface="+mn-lt"/>
              </a:rPr>
              <a:t>    - name: Check if jq is installed</a:t>
            </a:r>
          </a:p>
          <a:p>
            <a:r>
              <a:rPr lang="en-US" sz="1600" b="0" dirty="0">
                <a:solidFill>
                  <a:srgbClr val="569CD6"/>
                </a:solidFill>
                <a:effectLst/>
                <a:latin typeface="+mn-lt"/>
              </a:rPr>
              <a:t>      shell: </a:t>
            </a:r>
            <a:r>
              <a:rPr lang="en-US" sz="1600" b="0" dirty="0">
                <a:solidFill>
                  <a:schemeClr val="accent6"/>
                </a:solidFill>
                <a:effectLst/>
                <a:latin typeface="+mn-lt"/>
              </a:rPr>
              <a:t>___________</a:t>
            </a:r>
          </a:p>
          <a:p>
            <a:r>
              <a:rPr lang="en-US" sz="1600" b="0" dirty="0">
                <a:solidFill>
                  <a:srgbClr val="569CD6"/>
                </a:solidFill>
                <a:effectLst/>
                <a:latin typeface="+mn-lt"/>
              </a:rPr>
              <a:t>      register: jq_installed</a:t>
            </a:r>
          </a:p>
          <a:p>
            <a:r>
              <a:rPr lang="en-US" sz="1600" b="0" dirty="0">
                <a:solidFill>
                  <a:srgbClr val="569CD6"/>
                </a:solidFill>
                <a:effectLst/>
                <a:latin typeface="+mn-lt"/>
              </a:rPr>
              <a:t>      failed_when: false</a:t>
            </a:r>
          </a:p>
          <a:p>
            <a:r>
              <a:rPr lang="en-US" sz="1600" b="0" dirty="0">
                <a:solidFill>
                  <a:srgbClr val="569CD6"/>
                </a:solidFill>
                <a:effectLst/>
                <a:latin typeface="+mn-lt"/>
              </a:rPr>
              <a:t>      changed_when: false</a:t>
            </a:r>
          </a:p>
          <a:p>
            <a:endParaRPr lang="en-US" sz="1600" b="0" dirty="0">
              <a:solidFill>
                <a:srgbClr val="569CD6"/>
              </a:solidFill>
              <a:effectLst/>
              <a:latin typeface="+mn-lt"/>
            </a:endParaRPr>
          </a:p>
          <a:p>
            <a:r>
              <a:rPr lang="en-US" sz="1600" b="0" dirty="0">
                <a:solidFill>
                  <a:srgbClr val="569CD6"/>
                </a:solidFill>
                <a:effectLst/>
                <a:latin typeface="+mn-lt"/>
              </a:rPr>
              <a:t>    - name: Download and install jq</a:t>
            </a:r>
          </a:p>
          <a:p>
            <a:r>
              <a:rPr lang="en-US" sz="1600" b="0" dirty="0">
                <a:solidFill>
                  <a:srgbClr val="569CD6"/>
                </a:solidFill>
                <a:effectLst/>
                <a:latin typeface="+mn-lt"/>
              </a:rPr>
              <a:t>      get_url:</a:t>
            </a:r>
          </a:p>
          <a:p>
            <a:r>
              <a:rPr lang="en-US" sz="1600" b="0" dirty="0">
                <a:solidFill>
                  <a:srgbClr val="569CD6"/>
                </a:solidFill>
                <a:effectLst/>
                <a:latin typeface="+mn-lt"/>
              </a:rPr>
              <a:t>        url: https://github.com/stedolan/jq/releases/download/jq-1.6/jq-linux64</a:t>
            </a:r>
          </a:p>
          <a:p>
            <a:r>
              <a:rPr lang="en-US" sz="1600" b="0" dirty="0">
                <a:solidFill>
                  <a:srgbClr val="569CD6"/>
                </a:solidFill>
                <a:effectLst/>
                <a:latin typeface="+mn-lt"/>
              </a:rPr>
              <a:t>        dest: "home/devnet/workshop/DEVWKS-1700/jq"</a:t>
            </a:r>
          </a:p>
          <a:p>
            <a:r>
              <a:rPr lang="en-US" sz="1600" b="0" dirty="0">
                <a:solidFill>
                  <a:srgbClr val="569CD6"/>
                </a:solidFill>
                <a:effectLst/>
                <a:latin typeface="+mn-lt"/>
              </a:rPr>
              <a:t>        mode: '0755'</a:t>
            </a:r>
          </a:p>
          <a:p>
            <a:r>
              <a:rPr lang="en-US" sz="1600" b="0" dirty="0">
                <a:solidFill>
                  <a:srgbClr val="569CD6"/>
                </a:solidFill>
                <a:effectLst/>
                <a:latin typeface="+mn-lt"/>
              </a:rPr>
              <a:t>      when: jq_installed.rc != 0</a:t>
            </a:r>
            <a:endParaRPr lang="en-US" sz="1600" b="0" dirty="0">
              <a:solidFill>
                <a:srgbClr val="CCCCCC"/>
              </a:solidFill>
              <a:effectLst/>
              <a:latin typeface="+mn-lt"/>
            </a:endParaRPr>
          </a:p>
        </p:txBody>
      </p:sp>
      <p:sp>
        <p:nvSpPr>
          <p:cNvPr id="5" name="TextBox 4">
            <a:extLst>
              <a:ext uri="{FF2B5EF4-FFF2-40B4-BE49-F238E27FC236}">
                <a16:creationId xmlns:a16="http://schemas.microsoft.com/office/drawing/2014/main" id="{4A12A27A-83D7-74C8-B937-CB221317E0B2}"/>
              </a:ext>
            </a:extLst>
          </p:cNvPr>
          <p:cNvSpPr txBox="1"/>
          <p:nvPr/>
        </p:nvSpPr>
        <p:spPr>
          <a:xfrm>
            <a:off x="5727956" y="601785"/>
            <a:ext cx="4677102" cy="4801314"/>
          </a:xfrm>
          <a:prstGeom prst="rect">
            <a:avLst/>
          </a:prstGeom>
          <a:noFill/>
        </p:spPr>
        <p:txBody>
          <a:bodyPr wrap="square">
            <a:spAutoFit/>
          </a:bodyPr>
          <a:lstStyle/>
          <a:p>
            <a:endParaRPr lang="en-US" sz="1800" b="0" dirty="0">
              <a:solidFill>
                <a:schemeClr val="accent2"/>
              </a:solidFill>
              <a:effectLst/>
              <a:latin typeface="+mn-lt"/>
            </a:endParaRPr>
          </a:p>
          <a:p>
            <a:r>
              <a:rPr lang="en-US" dirty="0">
                <a:solidFill>
                  <a:schemeClr val="accent2"/>
                </a:solidFill>
                <a:latin typeface="+mn-lt"/>
              </a:rPr>
              <a:t>command -v jq</a:t>
            </a:r>
          </a:p>
          <a:p>
            <a:endParaRPr lang="en-US" sz="1800" b="0" dirty="0">
              <a:solidFill>
                <a:schemeClr val="accent2"/>
              </a:solidFill>
              <a:effectLst/>
              <a:latin typeface="+mn-lt"/>
            </a:endParaRPr>
          </a:p>
          <a:p>
            <a:r>
              <a:rPr lang="en-US" sz="1800" b="0" dirty="0">
                <a:solidFill>
                  <a:schemeClr val="accent2"/>
                </a:solidFill>
                <a:effectLst/>
                <a:latin typeface="+mn-lt"/>
              </a:rPr>
              <a:t>localhost</a:t>
            </a:r>
          </a:p>
          <a:p>
            <a:endParaRPr lang="en-US" dirty="0">
              <a:solidFill>
                <a:schemeClr val="accent2"/>
              </a:solidFill>
              <a:latin typeface="+mn-lt"/>
            </a:endParaRPr>
          </a:p>
          <a:p>
            <a:r>
              <a:rPr lang="en-US" sz="1800" b="0" dirty="0">
                <a:solidFill>
                  <a:schemeClr val="accent2"/>
                </a:solidFill>
                <a:effectLst/>
                <a:latin typeface="+mn-lt"/>
              </a:rPr>
              <a:t>local</a:t>
            </a:r>
          </a:p>
          <a:p>
            <a:endParaRPr lang="en-US" dirty="0">
              <a:solidFill>
                <a:schemeClr val="accent2"/>
              </a:solidFill>
              <a:latin typeface="+mn-lt"/>
            </a:endParaRPr>
          </a:p>
          <a:p>
            <a:r>
              <a:rPr lang="en-US" sz="1800" b="0" dirty="0">
                <a:solidFill>
                  <a:schemeClr val="accent2"/>
                </a:solidFill>
                <a:effectLst/>
                <a:latin typeface="+mn-lt"/>
              </a:rPr>
              <a:t>false</a:t>
            </a:r>
          </a:p>
          <a:p>
            <a:endParaRPr lang="en-US" sz="1800" b="0" dirty="0">
              <a:solidFill>
                <a:srgbClr val="CE9178"/>
              </a:solidFill>
              <a:effectLst/>
              <a:latin typeface="+mn-lt"/>
            </a:endParaRPr>
          </a:p>
          <a:p>
            <a:endParaRPr lang="en-US" sz="1800" b="0" dirty="0">
              <a:solidFill>
                <a:srgbClr val="CE9178"/>
              </a:solidFill>
              <a:effectLst/>
              <a:latin typeface="+mn-lt"/>
            </a:endParaRPr>
          </a:p>
          <a:p>
            <a:endParaRPr lang="en-US" sz="1800" b="0" dirty="0">
              <a:solidFill>
                <a:srgbClr val="CE9178"/>
              </a:solidFill>
              <a:effectLst/>
              <a:latin typeface="+mn-lt"/>
            </a:endParaRPr>
          </a:p>
          <a:p>
            <a:endParaRPr lang="en-US" dirty="0">
              <a:solidFill>
                <a:srgbClr val="CE9178"/>
              </a:solidFill>
              <a:latin typeface="+mn-lt"/>
            </a:endParaRPr>
          </a:p>
          <a:p>
            <a:endParaRPr lang="en-US" sz="1800" b="0" dirty="0">
              <a:solidFill>
                <a:srgbClr val="CE9178"/>
              </a:solidFill>
              <a:effectLst/>
              <a:latin typeface="+mn-lt"/>
            </a:endParaRPr>
          </a:p>
          <a:p>
            <a:endParaRPr lang="en-US" dirty="0">
              <a:solidFill>
                <a:srgbClr val="CE9178"/>
              </a:solidFill>
              <a:latin typeface="+mn-lt"/>
            </a:endParaRPr>
          </a:p>
          <a:p>
            <a:endParaRPr lang="en-US" sz="1800" b="0" dirty="0">
              <a:solidFill>
                <a:srgbClr val="CE9178"/>
              </a:solidFill>
              <a:effectLst/>
              <a:latin typeface="+mn-lt"/>
            </a:endParaRPr>
          </a:p>
          <a:p>
            <a:endParaRPr lang="en-US" dirty="0">
              <a:solidFill>
                <a:srgbClr val="CE9178"/>
              </a:solidFill>
              <a:latin typeface="+mn-lt"/>
            </a:endParaRPr>
          </a:p>
          <a:p>
            <a:endParaRPr lang="en-US" sz="1800" b="0" dirty="0">
              <a:solidFill>
                <a:srgbClr val="CCCCCC"/>
              </a:solidFill>
              <a:effectLst/>
              <a:latin typeface="+mn-lt"/>
            </a:endParaRPr>
          </a:p>
        </p:txBody>
      </p:sp>
    </p:spTree>
    <p:extLst>
      <p:ext uri="{BB962C8B-B14F-4D97-AF65-F5344CB8AC3E}">
        <p14:creationId xmlns:p14="http://schemas.microsoft.com/office/powerpoint/2010/main" val="12301012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3997" y="192024"/>
            <a:ext cx="8257032" cy="409761"/>
          </a:xfrm>
        </p:spPr>
        <p:txBody>
          <a:bodyPr/>
          <a:lstStyle/>
          <a:p>
            <a:pPr algn="ctr"/>
            <a:r>
              <a:rPr lang="en-US" dirty="0"/>
              <a:t>ansible-playbook </a:t>
            </a:r>
            <a:r>
              <a:rPr lang="en-US" dirty="0" err="1"/>
              <a:t>curl.yaml</a:t>
            </a:r>
            <a:endParaRPr lang="en-US" dirty="0"/>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36</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sp>
        <p:nvSpPr>
          <p:cNvPr id="10" name="TextBox 9">
            <a:extLst>
              <a:ext uri="{FF2B5EF4-FFF2-40B4-BE49-F238E27FC236}">
                <a16:creationId xmlns:a16="http://schemas.microsoft.com/office/drawing/2014/main" id="{1DCE391F-DAE2-9B7E-0DD3-B5A99FBE2131}"/>
              </a:ext>
            </a:extLst>
          </p:cNvPr>
          <p:cNvSpPr txBox="1"/>
          <p:nvPr/>
        </p:nvSpPr>
        <p:spPr>
          <a:xfrm>
            <a:off x="407028" y="432703"/>
            <a:ext cx="8142955" cy="4278094"/>
          </a:xfrm>
          <a:prstGeom prst="rect">
            <a:avLst/>
          </a:prstGeom>
          <a:noFill/>
        </p:spPr>
        <p:txBody>
          <a:bodyPr wrap="square">
            <a:spAutoFit/>
          </a:bodyPr>
          <a:lstStyle/>
          <a:p>
            <a:r>
              <a:rPr lang="en-US" sz="1600" b="0" dirty="0">
                <a:solidFill>
                  <a:srgbClr val="CCCCCC"/>
                </a:solidFill>
                <a:effectLst/>
                <a:latin typeface="+mn-lt"/>
              </a:rPr>
              <a:t>---</a:t>
            </a:r>
          </a:p>
          <a:p>
            <a:r>
              <a:rPr lang="en-US" sz="1600" b="0" dirty="0">
                <a:solidFill>
                  <a:srgbClr val="CCCCCC"/>
                </a:solidFill>
                <a:effectLst/>
                <a:latin typeface="+mn-lt"/>
              </a:rPr>
              <a:t>- hosts: </a:t>
            </a:r>
            <a:r>
              <a:rPr lang="en-US" sz="1600" b="0" dirty="0">
                <a:solidFill>
                  <a:schemeClr val="accent5"/>
                </a:solidFill>
                <a:effectLst/>
                <a:latin typeface="+mn-lt"/>
              </a:rPr>
              <a:t>localhost</a:t>
            </a:r>
          </a:p>
          <a:p>
            <a:r>
              <a:rPr lang="en-US" sz="1600" b="0" dirty="0">
                <a:solidFill>
                  <a:srgbClr val="CCCCCC"/>
                </a:solidFill>
                <a:effectLst/>
                <a:latin typeface="+mn-lt"/>
              </a:rPr>
              <a:t>  connection: </a:t>
            </a:r>
            <a:r>
              <a:rPr lang="en-US" sz="1600" b="0" dirty="0">
                <a:solidFill>
                  <a:schemeClr val="accent5"/>
                </a:solidFill>
                <a:effectLst/>
                <a:latin typeface="+mn-lt"/>
              </a:rPr>
              <a:t>local</a:t>
            </a:r>
          </a:p>
          <a:p>
            <a:r>
              <a:rPr lang="en-US" sz="1600" b="0" dirty="0">
                <a:solidFill>
                  <a:srgbClr val="CCCCCC"/>
                </a:solidFill>
                <a:effectLst/>
                <a:latin typeface="+mn-lt"/>
              </a:rPr>
              <a:t>  gather_facts: </a:t>
            </a:r>
            <a:r>
              <a:rPr lang="en-US" sz="1600" b="0" dirty="0">
                <a:solidFill>
                  <a:schemeClr val="accent5"/>
                </a:solidFill>
                <a:effectLst/>
                <a:latin typeface="+mn-lt"/>
              </a:rPr>
              <a:t>false</a:t>
            </a:r>
          </a:p>
          <a:p>
            <a:r>
              <a:rPr lang="en-US" sz="1600" b="0" dirty="0">
                <a:solidFill>
                  <a:srgbClr val="CCCCCC"/>
                </a:solidFill>
                <a:effectLst/>
                <a:latin typeface="+mn-lt"/>
              </a:rPr>
              <a:t>  tasks:</a:t>
            </a:r>
          </a:p>
          <a:p>
            <a:r>
              <a:rPr lang="en-US" sz="1600" b="0" dirty="0">
                <a:solidFill>
                  <a:srgbClr val="CCCCCC"/>
                </a:solidFill>
                <a:effectLst/>
                <a:latin typeface="+mn-lt"/>
              </a:rPr>
              <a:t>    - name: Check if jq is installed</a:t>
            </a:r>
          </a:p>
          <a:p>
            <a:r>
              <a:rPr lang="en-US" sz="1600" b="0" dirty="0">
                <a:solidFill>
                  <a:srgbClr val="CCCCCC"/>
                </a:solidFill>
                <a:effectLst/>
                <a:latin typeface="+mn-lt"/>
              </a:rPr>
              <a:t>      shell: </a:t>
            </a:r>
            <a:r>
              <a:rPr lang="en-US" sz="1600" b="0" dirty="0">
                <a:solidFill>
                  <a:schemeClr val="accent5"/>
                </a:solidFill>
                <a:effectLst/>
                <a:latin typeface="+mn-lt"/>
              </a:rPr>
              <a:t>command -v jq</a:t>
            </a:r>
          </a:p>
          <a:p>
            <a:r>
              <a:rPr lang="en-US" sz="1600" b="0" dirty="0">
                <a:solidFill>
                  <a:srgbClr val="CCCCCC"/>
                </a:solidFill>
                <a:effectLst/>
                <a:latin typeface="+mn-lt"/>
              </a:rPr>
              <a:t>      register: jq_installed</a:t>
            </a:r>
          </a:p>
          <a:p>
            <a:r>
              <a:rPr lang="en-US" sz="1600" b="0" dirty="0">
                <a:solidFill>
                  <a:srgbClr val="CCCCCC"/>
                </a:solidFill>
                <a:effectLst/>
                <a:latin typeface="+mn-lt"/>
              </a:rPr>
              <a:t>      failed_when: false</a:t>
            </a:r>
          </a:p>
          <a:p>
            <a:r>
              <a:rPr lang="en-US" sz="1600" b="0" dirty="0">
                <a:solidFill>
                  <a:srgbClr val="CCCCCC"/>
                </a:solidFill>
                <a:effectLst/>
                <a:latin typeface="+mn-lt"/>
              </a:rPr>
              <a:t>      changed_when: false</a:t>
            </a:r>
          </a:p>
          <a:p>
            <a:endParaRPr lang="en-US" sz="1600" b="0" dirty="0">
              <a:solidFill>
                <a:srgbClr val="CCCCCC"/>
              </a:solidFill>
              <a:effectLst/>
              <a:latin typeface="+mn-lt"/>
            </a:endParaRPr>
          </a:p>
          <a:p>
            <a:r>
              <a:rPr lang="en-US" sz="1600" b="0" dirty="0">
                <a:solidFill>
                  <a:srgbClr val="CCCCCC"/>
                </a:solidFill>
                <a:effectLst/>
                <a:latin typeface="+mn-lt"/>
              </a:rPr>
              <a:t>    - name: Download and install jq</a:t>
            </a:r>
          </a:p>
          <a:p>
            <a:r>
              <a:rPr lang="en-US" sz="1600" b="0" dirty="0">
                <a:solidFill>
                  <a:srgbClr val="CCCCCC"/>
                </a:solidFill>
                <a:effectLst/>
                <a:latin typeface="+mn-lt"/>
              </a:rPr>
              <a:t>      get_url:</a:t>
            </a:r>
          </a:p>
          <a:p>
            <a:r>
              <a:rPr lang="en-US" sz="1600" b="0" dirty="0">
                <a:solidFill>
                  <a:srgbClr val="CCCCCC"/>
                </a:solidFill>
                <a:effectLst/>
                <a:latin typeface="+mn-lt"/>
              </a:rPr>
              <a:t>        url: https://github.com/stedolan/jq/releases/download/jq-1.6/jq-linux64</a:t>
            </a:r>
          </a:p>
          <a:p>
            <a:r>
              <a:rPr lang="en-US" sz="1600" b="0" dirty="0">
                <a:solidFill>
                  <a:srgbClr val="CCCCCC"/>
                </a:solidFill>
                <a:effectLst/>
                <a:latin typeface="+mn-lt"/>
              </a:rPr>
              <a:t>        dest: "home/devnet/workshop/DEVWKS-1700/jq"</a:t>
            </a:r>
          </a:p>
          <a:p>
            <a:r>
              <a:rPr lang="en-US" sz="1600" b="0" dirty="0">
                <a:solidFill>
                  <a:srgbClr val="CCCCCC"/>
                </a:solidFill>
                <a:effectLst/>
                <a:latin typeface="+mn-lt"/>
              </a:rPr>
              <a:t>        mode: '0755'</a:t>
            </a:r>
          </a:p>
          <a:p>
            <a:r>
              <a:rPr lang="en-US" sz="1600" b="0" dirty="0">
                <a:solidFill>
                  <a:srgbClr val="CCCCCC"/>
                </a:solidFill>
                <a:effectLst/>
                <a:latin typeface="+mn-lt"/>
              </a:rPr>
              <a:t>      when: jq_installed.rc != 0</a:t>
            </a:r>
          </a:p>
        </p:txBody>
      </p:sp>
    </p:spTree>
    <p:extLst>
      <p:ext uri="{BB962C8B-B14F-4D97-AF65-F5344CB8AC3E}">
        <p14:creationId xmlns:p14="http://schemas.microsoft.com/office/powerpoint/2010/main" val="31176607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3997" y="192024"/>
            <a:ext cx="8257032" cy="486353"/>
          </a:xfrm>
        </p:spPr>
        <p:txBody>
          <a:bodyPr/>
          <a:lstStyle/>
          <a:p>
            <a:pPr algn="ctr"/>
            <a:r>
              <a:rPr lang="en-US" dirty="0"/>
              <a:t>Idempotency</a:t>
            </a:r>
          </a:p>
        </p:txBody>
      </p:sp>
      <p:sp>
        <p:nvSpPr>
          <p:cNvPr id="2" name="Text Placeholder 1"/>
          <p:cNvSpPr>
            <a:spLocks noGrp="1"/>
          </p:cNvSpPr>
          <p:nvPr>
            <p:ph sz="quarter" idx="11"/>
          </p:nvPr>
        </p:nvSpPr>
        <p:spPr>
          <a:xfrm>
            <a:off x="82743" y="678377"/>
            <a:ext cx="8807490" cy="3911911"/>
          </a:xfrm>
        </p:spPr>
        <p:txBody>
          <a:bodyPr/>
          <a:lstStyle/>
          <a:p>
            <a:pPr marL="0" indent="0">
              <a:buNone/>
            </a:pPr>
            <a:r>
              <a:rPr lang="en-US" sz="2400" dirty="0">
                <a:solidFill>
                  <a:schemeClr val="accent1"/>
                </a:solidFill>
              </a:rPr>
              <a:t>Because</a:t>
            </a:r>
            <a:r>
              <a:rPr lang="en-US" sz="2400" dirty="0">
                <a:solidFill>
                  <a:schemeClr val="accent2"/>
                </a:solidFill>
              </a:rPr>
              <a:t> jq </a:t>
            </a:r>
            <a:r>
              <a:rPr lang="en-US" sz="2400" dirty="0">
                <a:solidFill>
                  <a:schemeClr val="accent1"/>
                </a:solidFill>
              </a:rPr>
              <a:t>is already installed, we have </a:t>
            </a:r>
            <a:r>
              <a:rPr lang="en-US" sz="2400" dirty="0">
                <a:solidFill>
                  <a:schemeClr val="accent5"/>
                </a:solidFill>
              </a:rPr>
              <a:t>ok=1</a:t>
            </a:r>
            <a:r>
              <a:rPr lang="en-US" sz="2400" dirty="0">
                <a:solidFill>
                  <a:schemeClr val="accent1"/>
                </a:solidFill>
              </a:rPr>
              <a:t> and </a:t>
            </a:r>
            <a:r>
              <a:rPr lang="en-US" sz="2400" dirty="0">
                <a:solidFill>
                  <a:schemeClr val="accent5"/>
                </a:solidFill>
              </a:rPr>
              <a:t>changed=0</a:t>
            </a:r>
            <a:r>
              <a:rPr lang="en-US" sz="2400" dirty="0">
                <a:solidFill>
                  <a:schemeClr val="accent1"/>
                </a:solidFill>
              </a:rPr>
              <a:t>. No matter how many times we re-run this playbook, it will never try to re-install </a:t>
            </a:r>
            <a:r>
              <a:rPr lang="en-US" sz="2400" dirty="0">
                <a:solidFill>
                  <a:schemeClr val="accent2"/>
                </a:solidFill>
              </a:rPr>
              <a:t>jq</a:t>
            </a:r>
            <a:r>
              <a:rPr lang="en-US" sz="2400" dirty="0">
                <a:solidFill>
                  <a:schemeClr val="accent1"/>
                </a:solidFill>
              </a:rPr>
              <a:t> if it’s already installed. If Ansible would have installed it, </a:t>
            </a:r>
            <a:r>
              <a:rPr lang="en-US" sz="2400" dirty="0">
                <a:solidFill>
                  <a:schemeClr val="accent5"/>
                </a:solidFill>
              </a:rPr>
              <a:t>changed</a:t>
            </a:r>
            <a:r>
              <a:rPr lang="en-US" sz="2400" dirty="0">
                <a:solidFill>
                  <a:schemeClr val="accent1"/>
                </a:solidFill>
              </a:rPr>
              <a:t> would equal </a:t>
            </a:r>
            <a:r>
              <a:rPr lang="en-US" sz="2400" dirty="0">
                <a:solidFill>
                  <a:schemeClr val="accent5"/>
                </a:solidFill>
              </a:rPr>
              <a:t>1</a:t>
            </a:r>
            <a:r>
              <a:rPr lang="en-US" sz="2400" dirty="0">
                <a:solidFill>
                  <a:schemeClr val="accent1"/>
                </a:solidFill>
              </a:rPr>
              <a:t>. </a:t>
            </a:r>
            <a:endParaRPr lang="en-US" sz="1800" dirty="0"/>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37</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pic>
        <p:nvPicPr>
          <p:cNvPr id="5" name="Picture 4">
            <a:extLst>
              <a:ext uri="{FF2B5EF4-FFF2-40B4-BE49-F238E27FC236}">
                <a16:creationId xmlns:a16="http://schemas.microsoft.com/office/drawing/2014/main" id="{64CE89B1-D10F-A787-784F-3491595A05EF}"/>
              </a:ext>
            </a:extLst>
          </p:cNvPr>
          <p:cNvPicPr>
            <a:picLocks noChangeAspect="1"/>
          </p:cNvPicPr>
          <p:nvPr/>
        </p:nvPicPr>
        <p:blipFill>
          <a:blip r:embed="rId3"/>
          <a:stretch>
            <a:fillRect/>
          </a:stretch>
        </p:blipFill>
        <p:spPr>
          <a:xfrm>
            <a:off x="82743" y="2571750"/>
            <a:ext cx="8807490" cy="1635370"/>
          </a:xfrm>
          <a:prstGeom prst="rect">
            <a:avLst/>
          </a:prstGeom>
        </p:spPr>
      </p:pic>
    </p:spTree>
    <p:extLst>
      <p:ext uri="{BB962C8B-B14F-4D97-AF65-F5344CB8AC3E}">
        <p14:creationId xmlns:p14="http://schemas.microsoft.com/office/powerpoint/2010/main" val="13180976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09" y="1600789"/>
            <a:ext cx="7142079" cy="1941922"/>
          </a:xfrm>
        </p:spPr>
        <p:txBody>
          <a:bodyPr/>
          <a:lstStyle/>
          <a:p>
            <a:r>
              <a:rPr lang="en-US" dirty="0"/>
              <a:t>Something is VVVery Wrong</a:t>
            </a:r>
          </a:p>
        </p:txBody>
      </p:sp>
      <p:pic>
        <p:nvPicPr>
          <p:cNvPr id="9" name="Graphic 8" descr="Irritant outline">
            <a:extLst>
              <a:ext uri="{FF2B5EF4-FFF2-40B4-BE49-F238E27FC236}">
                <a16:creationId xmlns:a16="http://schemas.microsoft.com/office/drawing/2014/main" id="{FAD8A01F-21D2-8787-30EE-B5FBE893B6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96493" y="2114550"/>
            <a:ext cx="798771" cy="798771"/>
          </a:xfrm>
          <a:prstGeom prst="rect">
            <a:avLst/>
          </a:prstGeom>
        </p:spPr>
      </p:pic>
    </p:spTree>
    <p:extLst>
      <p:ext uri="{BB962C8B-B14F-4D97-AF65-F5344CB8AC3E}">
        <p14:creationId xmlns:p14="http://schemas.microsoft.com/office/powerpoint/2010/main" val="32171576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What does it look like when a playbook fails and how do we troubleshoot?</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39</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pic>
        <p:nvPicPr>
          <p:cNvPr id="5" name="Picture 4">
            <a:extLst>
              <a:ext uri="{FF2B5EF4-FFF2-40B4-BE49-F238E27FC236}">
                <a16:creationId xmlns:a16="http://schemas.microsoft.com/office/drawing/2014/main" id="{B54E3C6D-51FF-9B58-EB80-73FBEABC1C51}"/>
              </a:ext>
            </a:extLst>
          </p:cNvPr>
          <p:cNvPicPr>
            <a:picLocks noChangeAspect="1"/>
          </p:cNvPicPr>
          <p:nvPr/>
        </p:nvPicPr>
        <p:blipFill>
          <a:blip r:embed="rId3"/>
          <a:stretch>
            <a:fillRect/>
          </a:stretch>
        </p:blipFill>
        <p:spPr>
          <a:xfrm>
            <a:off x="685800" y="2188978"/>
            <a:ext cx="7772400" cy="1859761"/>
          </a:xfrm>
          <a:prstGeom prst="rect">
            <a:avLst/>
          </a:prstGeom>
        </p:spPr>
      </p:pic>
      <p:sp>
        <p:nvSpPr>
          <p:cNvPr id="8" name="TextBox 7">
            <a:extLst>
              <a:ext uri="{FF2B5EF4-FFF2-40B4-BE49-F238E27FC236}">
                <a16:creationId xmlns:a16="http://schemas.microsoft.com/office/drawing/2014/main" id="{924F9889-9073-ECE6-F47E-4417ED1FAF16}"/>
              </a:ext>
            </a:extLst>
          </p:cNvPr>
          <p:cNvSpPr txBox="1"/>
          <p:nvPr/>
        </p:nvSpPr>
        <p:spPr>
          <a:xfrm>
            <a:off x="3107711" y="1509063"/>
            <a:ext cx="4572000" cy="461665"/>
          </a:xfrm>
          <a:prstGeom prst="rect">
            <a:avLst/>
          </a:prstGeom>
          <a:noFill/>
        </p:spPr>
        <p:txBody>
          <a:bodyPr wrap="square">
            <a:spAutoFit/>
          </a:bodyPr>
          <a:lstStyle/>
          <a:p>
            <a:r>
              <a:rPr lang="en-US" sz="2400" dirty="0">
                <a:solidFill>
                  <a:srgbClr val="CCCCCC"/>
                </a:solidFill>
                <a:latin typeface="+mn-lt"/>
              </a:rPr>
              <a:t>ansible-playbook</a:t>
            </a:r>
            <a:endParaRPr lang="en-US" sz="2400" b="0" dirty="0">
              <a:solidFill>
                <a:srgbClr val="CCCCCC"/>
              </a:solidFill>
              <a:effectLst/>
              <a:latin typeface="+mn-lt"/>
            </a:endParaRPr>
          </a:p>
        </p:txBody>
      </p:sp>
    </p:spTree>
    <p:extLst>
      <p:ext uri="{BB962C8B-B14F-4D97-AF65-F5344CB8AC3E}">
        <p14:creationId xmlns:p14="http://schemas.microsoft.com/office/powerpoint/2010/main" val="1024648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a:t>Red Hat</a:t>
            </a:r>
          </a:p>
        </p:txBody>
      </p:sp>
      <p:sp>
        <p:nvSpPr>
          <p:cNvPr id="3" name="Title 2"/>
          <p:cNvSpPr>
            <a:spLocks noGrp="1"/>
          </p:cNvSpPr>
          <p:nvPr>
            <p:ph type="ctrTitle"/>
          </p:nvPr>
        </p:nvSpPr>
        <p:spPr/>
        <p:txBody>
          <a:bodyPr/>
          <a:lstStyle/>
          <a:p>
            <a:r>
              <a:rPr lang="en-US" dirty="0"/>
              <a:t>“Ansible enables you to simplify complex tasks, increase efficiency, and ensure consistency in your IT environment.”</a:t>
            </a:r>
          </a:p>
        </p:txBody>
      </p:sp>
      <p:sp>
        <p:nvSpPr>
          <p:cNvPr id="7" name="Slide Number Placeholder 6">
            <a:extLst>
              <a:ext uri="{FF2B5EF4-FFF2-40B4-BE49-F238E27FC236}">
                <a16:creationId xmlns:a16="http://schemas.microsoft.com/office/drawing/2014/main" id="{2D55B989-02A1-764E-A311-51FD7634C5FB}"/>
              </a:ext>
            </a:extLst>
          </p:cNvPr>
          <p:cNvSpPr>
            <a:spLocks noGrp="1"/>
          </p:cNvSpPr>
          <p:nvPr>
            <p:ph type="sldNum" sz="quarter" idx="4"/>
          </p:nvPr>
        </p:nvSpPr>
        <p:spPr/>
        <p:txBody>
          <a:bodyPr/>
          <a:lstStyle/>
          <a:p>
            <a:fld id="{96A97DD0-5BE7-4856-A2A9-C42C6688E607}" type="slidenum">
              <a:rPr lang="en-US" smtClean="0"/>
              <a:pPr/>
              <a:t>4</a:t>
            </a:fld>
            <a:endParaRPr lang="en-US" dirty="0"/>
          </a:p>
        </p:txBody>
      </p:sp>
      <p:sp>
        <p:nvSpPr>
          <p:cNvPr id="6" name="Footer Placeholder 5">
            <a:extLst>
              <a:ext uri="{FF2B5EF4-FFF2-40B4-BE49-F238E27FC236}">
                <a16:creationId xmlns:a16="http://schemas.microsoft.com/office/drawing/2014/main" id="{4CB07E50-A834-DC4C-84A5-2D8FE9C248E7}"/>
              </a:ext>
            </a:extLst>
          </p:cNvPr>
          <p:cNvSpPr>
            <a:spLocks noGrp="1"/>
          </p:cNvSpPr>
          <p:nvPr>
            <p:ph type="ftr" sz="quarter" idx="3"/>
          </p:nvPr>
        </p:nvSpPr>
        <p:spPr/>
        <p:txBody>
          <a:bodyPr/>
          <a:lstStyle/>
          <a:p>
            <a:r>
              <a:rPr lang="en-US"/>
              <a:t>DEVWKS-1700</a:t>
            </a:r>
            <a:endParaRPr lang="en-US" dirty="0"/>
          </a:p>
        </p:txBody>
      </p:sp>
      <p:pic>
        <p:nvPicPr>
          <p:cNvPr id="5" name="Picture 4" descr="A white letter in a black circle&#10;&#10;Description automatically generated">
            <a:extLst>
              <a:ext uri="{FF2B5EF4-FFF2-40B4-BE49-F238E27FC236}">
                <a16:creationId xmlns:a16="http://schemas.microsoft.com/office/drawing/2014/main" id="{4E76F299-C536-DFAC-FF4F-04D151717241}"/>
              </a:ext>
            </a:extLst>
          </p:cNvPr>
          <p:cNvPicPr>
            <a:picLocks noChangeAspect="1"/>
          </p:cNvPicPr>
          <p:nvPr/>
        </p:nvPicPr>
        <p:blipFill>
          <a:blip r:embed="rId3"/>
          <a:stretch>
            <a:fillRect/>
          </a:stretch>
        </p:blipFill>
        <p:spPr>
          <a:xfrm>
            <a:off x="6988636" y="3061832"/>
            <a:ext cx="1132610" cy="1134321"/>
          </a:xfrm>
          <a:prstGeom prst="rect">
            <a:avLst/>
          </a:prstGeom>
        </p:spPr>
      </p:pic>
    </p:spTree>
    <p:extLst>
      <p:ext uri="{BB962C8B-B14F-4D97-AF65-F5344CB8AC3E}">
        <p14:creationId xmlns:p14="http://schemas.microsoft.com/office/powerpoint/2010/main" val="22034797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92951" y="-111189"/>
            <a:ext cx="8257032" cy="731520"/>
          </a:xfrm>
        </p:spPr>
        <p:txBody>
          <a:bodyPr/>
          <a:lstStyle/>
          <a:p>
            <a:pPr algn="ctr"/>
            <a:r>
              <a:rPr lang="en-US" dirty="0"/>
              <a:t>The verbose flag</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40</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sp>
        <p:nvSpPr>
          <p:cNvPr id="8" name="TextBox 7">
            <a:extLst>
              <a:ext uri="{FF2B5EF4-FFF2-40B4-BE49-F238E27FC236}">
                <a16:creationId xmlns:a16="http://schemas.microsoft.com/office/drawing/2014/main" id="{924F9889-9073-ECE6-F47E-4417ED1FAF16}"/>
              </a:ext>
            </a:extLst>
          </p:cNvPr>
          <p:cNvSpPr txBox="1"/>
          <p:nvPr/>
        </p:nvSpPr>
        <p:spPr>
          <a:xfrm>
            <a:off x="2651498" y="663944"/>
            <a:ext cx="4572000" cy="461665"/>
          </a:xfrm>
          <a:prstGeom prst="rect">
            <a:avLst/>
          </a:prstGeom>
          <a:noFill/>
        </p:spPr>
        <p:txBody>
          <a:bodyPr wrap="square">
            <a:spAutoFit/>
          </a:bodyPr>
          <a:lstStyle/>
          <a:p>
            <a:r>
              <a:rPr lang="en-US" sz="2400" dirty="0">
                <a:solidFill>
                  <a:srgbClr val="CCCCCC"/>
                </a:solidFill>
                <a:latin typeface="+mn-lt"/>
              </a:rPr>
              <a:t>ansible-playbook -vvv</a:t>
            </a:r>
            <a:endParaRPr lang="en-US" sz="2400" b="0" dirty="0">
              <a:solidFill>
                <a:srgbClr val="CCCCCC"/>
              </a:solidFill>
              <a:effectLst/>
              <a:latin typeface="+mn-lt"/>
            </a:endParaRPr>
          </a:p>
        </p:txBody>
      </p:sp>
      <p:sp>
        <p:nvSpPr>
          <p:cNvPr id="10" name="TextBox 9">
            <a:extLst>
              <a:ext uri="{FF2B5EF4-FFF2-40B4-BE49-F238E27FC236}">
                <a16:creationId xmlns:a16="http://schemas.microsoft.com/office/drawing/2014/main" id="{612B550F-E3B0-2619-8763-CE60B02758C4}"/>
              </a:ext>
            </a:extLst>
          </p:cNvPr>
          <p:cNvSpPr txBox="1"/>
          <p:nvPr/>
        </p:nvSpPr>
        <p:spPr>
          <a:xfrm>
            <a:off x="0" y="1971585"/>
            <a:ext cx="4572000" cy="1200329"/>
          </a:xfrm>
          <a:prstGeom prst="rect">
            <a:avLst/>
          </a:prstGeom>
          <a:noFill/>
        </p:spPr>
        <p:txBody>
          <a:bodyPr wrap="square">
            <a:spAutoFit/>
          </a:bodyPr>
          <a:lstStyle/>
          <a:p>
            <a:pPr algn="l"/>
            <a:r>
              <a:rPr lang="en-US" b="0" i="0" dirty="0">
                <a:solidFill>
                  <a:schemeClr val="accent5"/>
                </a:solidFill>
                <a:effectLst/>
                <a:latin typeface="+mn-lt"/>
              </a:rPr>
              <a:t>-v </a:t>
            </a:r>
            <a:r>
              <a:rPr lang="en-US" b="0" i="0" dirty="0">
                <a:solidFill>
                  <a:schemeClr val="bg2"/>
                </a:solidFill>
                <a:effectLst/>
                <a:latin typeface="+mn-lt"/>
              </a:rPr>
              <a:t>for low verbosity</a:t>
            </a:r>
          </a:p>
          <a:p>
            <a:pPr algn="l"/>
            <a:r>
              <a:rPr lang="en-US" b="0" i="0" dirty="0">
                <a:solidFill>
                  <a:schemeClr val="accent5"/>
                </a:solidFill>
                <a:effectLst/>
                <a:latin typeface="+mn-lt"/>
              </a:rPr>
              <a:t>-vv </a:t>
            </a:r>
            <a:r>
              <a:rPr lang="en-US" b="0" i="0" dirty="0">
                <a:solidFill>
                  <a:schemeClr val="bg2"/>
                </a:solidFill>
                <a:effectLst/>
                <a:latin typeface="+mn-lt"/>
              </a:rPr>
              <a:t>for medium verbosity</a:t>
            </a:r>
          </a:p>
          <a:p>
            <a:pPr algn="l"/>
            <a:r>
              <a:rPr lang="en-US" b="0" i="0" dirty="0">
                <a:solidFill>
                  <a:schemeClr val="accent5"/>
                </a:solidFill>
                <a:effectLst/>
                <a:latin typeface="+mn-lt"/>
              </a:rPr>
              <a:t>-vvv </a:t>
            </a:r>
            <a:r>
              <a:rPr lang="en-US" b="0" i="0" dirty="0">
                <a:solidFill>
                  <a:schemeClr val="bg2"/>
                </a:solidFill>
                <a:effectLst/>
                <a:latin typeface="+mn-lt"/>
              </a:rPr>
              <a:t>for high verbosity</a:t>
            </a:r>
          </a:p>
          <a:p>
            <a:pPr algn="l"/>
            <a:r>
              <a:rPr lang="en-US" b="0" i="0" dirty="0">
                <a:solidFill>
                  <a:schemeClr val="accent5"/>
                </a:solidFill>
                <a:effectLst/>
                <a:latin typeface="+mn-lt"/>
              </a:rPr>
              <a:t>-vvvv </a:t>
            </a:r>
            <a:r>
              <a:rPr lang="en-US" b="0" i="0" dirty="0">
                <a:solidFill>
                  <a:schemeClr val="bg2"/>
                </a:solidFill>
                <a:effectLst/>
                <a:latin typeface="+mn-lt"/>
              </a:rPr>
              <a:t>for connection debugging verbosity</a:t>
            </a:r>
          </a:p>
        </p:txBody>
      </p:sp>
      <p:pic>
        <p:nvPicPr>
          <p:cNvPr id="11" name="Picture 10">
            <a:extLst>
              <a:ext uri="{FF2B5EF4-FFF2-40B4-BE49-F238E27FC236}">
                <a16:creationId xmlns:a16="http://schemas.microsoft.com/office/drawing/2014/main" id="{150598B1-6107-4BB0-BD18-137D0B17AA85}"/>
              </a:ext>
            </a:extLst>
          </p:cNvPr>
          <p:cNvPicPr>
            <a:picLocks noChangeAspect="1"/>
          </p:cNvPicPr>
          <p:nvPr/>
        </p:nvPicPr>
        <p:blipFill>
          <a:blip r:embed="rId3"/>
          <a:stretch>
            <a:fillRect/>
          </a:stretch>
        </p:blipFill>
        <p:spPr>
          <a:xfrm>
            <a:off x="4572000" y="1333043"/>
            <a:ext cx="4339337" cy="3301031"/>
          </a:xfrm>
          <a:prstGeom prst="rect">
            <a:avLst/>
          </a:prstGeom>
        </p:spPr>
      </p:pic>
    </p:spTree>
    <p:extLst>
      <p:ext uri="{BB962C8B-B14F-4D97-AF65-F5344CB8AC3E}">
        <p14:creationId xmlns:p14="http://schemas.microsoft.com/office/powerpoint/2010/main" val="1550847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9340" y="1508333"/>
            <a:ext cx="7634175" cy="1941922"/>
          </a:xfrm>
        </p:spPr>
        <p:txBody>
          <a:bodyPr/>
          <a:lstStyle/>
          <a:p>
            <a:pPr algn="ctr"/>
            <a:r>
              <a:rPr lang="en-US" sz="3800" dirty="0"/>
              <a:t>DevNet Learning Labs</a:t>
            </a:r>
          </a:p>
        </p:txBody>
      </p:sp>
    </p:spTree>
    <p:extLst>
      <p:ext uri="{BB962C8B-B14F-4D97-AF65-F5344CB8AC3E}">
        <p14:creationId xmlns:p14="http://schemas.microsoft.com/office/powerpoint/2010/main" val="19763580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sz="quarter" idx="11"/>
          </p:nvPr>
        </p:nvSpPr>
        <p:spPr>
          <a:xfrm>
            <a:off x="138222" y="259493"/>
            <a:ext cx="8782493" cy="4330796"/>
          </a:xfrm>
        </p:spPr>
        <p:txBody>
          <a:bodyPr/>
          <a:lstStyle/>
          <a:p>
            <a:pPr marL="0" indent="0">
              <a:buNone/>
            </a:pPr>
            <a:r>
              <a:rPr lang="en-US" b="1" dirty="0"/>
              <a:t>The new Learning Labs Center at </a:t>
            </a:r>
            <a:r>
              <a:rPr lang="en-US" b="1" dirty="0">
                <a:hlinkClick r:id="rId3"/>
              </a:rPr>
              <a:t>https://developer.cisco.com/learning </a:t>
            </a:r>
            <a:r>
              <a:rPr lang="en-US" b="1" dirty="0"/>
              <a:t>has an abundance of FREE Ansible offerings. </a:t>
            </a:r>
          </a:p>
          <a:p>
            <a:pPr lvl="1"/>
            <a:endParaRPr lang="en-US" dirty="0"/>
          </a:p>
          <a:p>
            <a:pPr lvl="1"/>
            <a:endParaRPr lang="en-US" dirty="0"/>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42</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pic>
        <p:nvPicPr>
          <p:cNvPr id="3" name="Picture 2">
            <a:extLst>
              <a:ext uri="{FF2B5EF4-FFF2-40B4-BE49-F238E27FC236}">
                <a16:creationId xmlns:a16="http://schemas.microsoft.com/office/drawing/2014/main" id="{4484D8D1-2A2C-44CD-6825-D9F27615E73C}"/>
              </a:ext>
            </a:extLst>
          </p:cNvPr>
          <p:cNvPicPr>
            <a:picLocks noChangeAspect="1"/>
          </p:cNvPicPr>
          <p:nvPr/>
        </p:nvPicPr>
        <p:blipFill>
          <a:blip r:embed="rId4"/>
          <a:stretch>
            <a:fillRect/>
          </a:stretch>
        </p:blipFill>
        <p:spPr>
          <a:xfrm>
            <a:off x="643268" y="1173256"/>
            <a:ext cx="7772400" cy="3352800"/>
          </a:xfrm>
          <a:prstGeom prst="rect">
            <a:avLst/>
          </a:prstGeom>
        </p:spPr>
      </p:pic>
    </p:spTree>
    <p:extLst>
      <p:ext uri="{BB962C8B-B14F-4D97-AF65-F5344CB8AC3E}">
        <p14:creationId xmlns:p14="http://schemas.microsoft.com/office/powerpoint/2010/main" val="3604269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type="chart" sz="quarter" idx="10"/>
          </p:nvPr>
        </p:nvGraphicFramePr>
        <p:xfrm>
          <a:off x="514350" y="1115569"/>
          <a:ext cx="3975354" cy="3358884"/>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 Placeholder 1"/>
          <p:cNvSpPr>
            <a:spLocks noGrp="1"/>
          </p:cNvSpPr>
          <p:nvPr>
            <p:ph type="body" sz="quarter" idx="11"/>
          </p:nvPr>
        </p:nvSpPr>
        <p:spPr>
          <a:xfrm>
            <a:off x="3322144" y="4337048"/>
            <a:ext cx="3551273" cy="326233"/>
          </a:xfrm>
        </p:spPr>
        <p:txBody>
          <a:bodyPr/>
          <a:lstStyle/>
          <a:p>
            <a:r>
              <a:rPr lang="en-US" dirty="0">
                <a:hlinkClick r:id="rId4"/>
              </a:rPr>
              <a:t>developer.cisco.com/learning</a:t>
            </a:r>
            <a:endParaRPr lang="en-US" dirty="0"/>
          </a:p>
        </p:txBody>
      </p:sp>
      <p:sp>
        <p:nvSpPr>
          <p:cNvPr id="3" name="Title 2"/>
          <p:cNvSpPr>
            <a:spLocks noGrp="1"/>
          </p:cNvSpPr>
          <p:nvPr>
            <p:ph type="title"/>
          </p:nvPr>
        </p:nvSpPr>
        <p:spPr>
          <a:xfrm>
            <a:off x="192024" y="277199"/>
            <a:ext cx="8759952" cy="731837"/>
          </a:xfrm>
        </p:spPr>
        <p:txBody>
          <a:bodyPr/>
          <a:lstStyle/>
          <a:p>
            <a:pPr algn="ctr"/>
            <a:r>
              <a:rPr lang="en-US" dirty="0"/>
              <a:t>Free Ansible Learning Labs at Cisco DevNet</a:t>
            </a:r>
          </a:p>
        </p:txBody>
      </p:sp>
      <p:sp>
        <p:nvSpPr>
          <p:cNvPr id="7" name="Slide Number Placeholder 6">
            <a:extLst>
              <a:ext uri="{FF2B5EF4-FFF2-40B4-BE49-F238E27FC236}">
                <a16:creationId xmlns:a16="http://schemas.microsoft.com/office/drawing/2014/main" id="{CB935062-4915-8E43-B011-387DD708E51B}"/>
              </a:ext>
            </a:extLst>
          </p:cNvPr>
          <p:cNvSpPr>
            <a:spLocks noGrp="1"/>
          </p:cNvSpPr>
          <p:nvPr>
            <p:ph type="sldNum" sz="quarter" idx="4"/>
          </p:nvPr>
        </p:nvSpPr>
        <p:spPr/>
        <p:txBody>
          <a:bodyPr/>
          <a:lstStyle/>
          <a:p>
            <a:fld id="{96A97DD0-5BE7-4856-A2A9-C42C6688E607}" type="slidenum">
              <a:rPr lang="en-US" smtClean="0"/>
              <a:pPr/>
              <a:t>43</a:t>
            </a:fld>
            <a:endParaRPr lang="en-US" dirty="0"/>
          </a:p>
        </p:txBody>
      </p:sp>
      <p:sp>
        <p:nvSpPr>
          <p:cNvPr id="5" name="Footer Placeholder 4">
            <a:extLst>
              <a:ext uri="{FF2B5EF4-FFF2-40B4-BE49-F238E27FC236}">
                <a16:creationId xmlns:a16="http://schemas.microsoft.com/office/drawing/2014/main" id="{9F522108-7906-B84D-9965-468F75C85D0C}"/>
              </a:ext>
            </a:extLst>
          </p:cNvPr>
          <p:cNvSpPr>
            <a:spLocks noGrp="1"/>
          </p:cNvSpPr>
          <p:nvPr>
            <p:ph type="ftr" sz="quarter" idx="3"/>
          </p:nvPr>
        </p:nvSpPr>
        <p:spPr/>
        <p:txBody>
          <a:bodyPr/>
          <a:lstStyle/>
          <a:p>
            <a:pPr defTabSz="610744"/>
            <a:r>
              <a:rPr lang="en-US"/>
              <a:t>DEVWKS-1700</a:t>
            </a:r>
            <a:endParaRPr lang="en-US" dirty="0"/>
          </a:p>
        </p:txBody>
      </p:sp>
      <p:sp>
        <p:nvSpPr>
          <p:cNvPr id="8" name="Content Placeholder 2">
            <a:extLst>
              <a:ext uri="{FF2B5EF4-FFF2-40B4-BE49-F238E27FC236}">
                <a16:creationId xmlns:a16="http://schemas.microsoft.com/office/drawing/2014/main" id="{5689C955-8D4F-8647-8D01-54E693CD0738}"/>
              </a:ext>
            </a:extLst>
          </p:cNvPr>
          <p:cNvSpPr txBox="1">
            <a:spLocks/>
          </p:cNvSpPr>
          <p:nvPr/>
        </p:nvSpPr>
        <p:spPr>
          <a:xfrm>
            <a:off x="4571999" y="1197864"/>
            <a:ext cx="4129029" cy="1373886"/>
          </a:xfrm>
          <a:prstGeom prst="rect">
            <a:avLst/>
          </a:prstGeom>
        </p:spPr>
        <p:txBody>
          <a:bodyPr wrap="square" lIns="91420" tIns="45710" rIns="91420" bIns="45710" anchor="b" anchorCtr="0">
            <a:noAutofit/>
          </a:bodyPr>
          <a:lstStyle>
            <a:lvl1pPr marL="169863" indent="-169863" algn="l" defTabSz="603575" rtl="0" eaLnBrk="1" fontAlgn="base" hangingPunct="1">
              <a:lnSpc>
                <a:spcPct val="100000"/>
              </a:lnSpc>
              <a:spcBef>
                <a:spcPct val="50000"/>
              </a:spcBef>
              <a:spcAft>
                <a:spcPct val="0"/>
              </a:spcAft>
              <a:buClr>
                <a:schemeClr val="tx2"/>
              </a:buClr>
              <a:buSzPct val="90000"/>
              <a:buFont typeface="Arial" charset="0"/>
              <a:buNone/>
              <a:defRPr lang="en-US" sz="1400" b="0" i="0" kern="1200">
                <a:solidFill>
                  <a:schemeClr val="tx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pitchFamily="34" charset="0"/>
              <a:buNone/>
              <a:defRPr lang="en-US" sz="1100" kern="120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pitchFamily="34" charset="0"/>
              <a:buNone/>
              <a:defRPr lang="en-US" sz="1100" kern="120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pitchFamily="34" charset="0"/>
              <a:buNone/>
              <a:defRPr lang="en-US" sz="1100" kern="120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pitchFamily="34" charset="0"/>
              <a:buNone/>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endParaRPr lang="en-US" sz="1600" dirty="0"/>
          </a:p>
        </p:txBody>
      </p:sp>
      <p:sp>
        <p:nvSpPr>
          <p:cNvPr id="9" name="TextBox 8">
            <a:extLst>
              <a:ext uri="{FF2B5EF4-FFF2-40B4-BE49-F238E27FC236}">
                <a16:creationId xmlns:a16="http://schemas.microsoft.com/office/drawing/2014/main" id="{6F05BBEC-CB7D-782E-1DC2-55E5FDD7060A}"/>
              </a:ext>
            </a:extLst>
          </p:cNvPr>
          <p:cNvSpPr txBox="1"/>
          <p:nvPr/>
        </p:nvSpPr>
        <p:spPr>
          <a:xfrm>
            <a:off x="5705856" y="1363850"/>
            <a:ext cx="2379291" cy="2862322"/>
          </a:xfrm>
          <a:prstGeom prst="rect">
            <a:avLst/>
          </a:prstGeom>
          <a:noFill/>
        </p:spPr>
        <p:txBody>
          <a:bodyPr wrap="square" rtlCol="0">
            <a:spAutoFit/>
          </a:bodyPr>
          <a:lstStyle/>
          <a:p>
            <a:r>
              <a:rPr lang="en-US" dirty="0">
                <a:solidFill>
                  <a:schemeClr val="tx2"/>
                </a:solidFill>
                <a:latin typeface="+mn-lt"/>
              </a:rPr>
              <a:t>Learning Tracks</a:t>
            </a:r>
            <a:r>
              <a:rPr lang="en-US" dirty="0">
                <a:latin typeface="+mn-lt"/>
              </a:rPr>
              <a:t>: 11</a:t>
            </a:r>
          </a:p>
          <a:p>
            <a:endParaRPr lang="en-US" dirty="0">
              <a:latin typeface="+mn-lt"/>
            </a:endParaRPr>
          </a:p>
          <a:p>
            <a:pPr algn="ctr"/>
            <a:r>
              <a:rPr lang="en-US" dirty="0">
                <a:latin typeface="+mn-lt"/>
              </a:rPr>
              <a:t>…consist of</a:t>
            </a:r>
          </a:p>
          <a:p>
            <a:endParaRPr lang="en-US" dirty="0">
              <a:latin typeface="+mn-lt"/>
            </a:endParaRPr>
          </a:p>
          <a:p>
            <a:r>
              <a:rPr lang="en-US" dirty="0">
                <a:solidFill>
                  <a:schemeClr val="accent2"/>
                </a:solidFill>
                <a:latin typeface="+mn-lt"/>
              </a:rPr>
              <a:t>Learning Module</a:t>
            </a:r>
            <a:r>
              <a:rPr lang="en-US" dirty="0">
                <a:latin typeface="+mn-lt"/>
              </a:rPr>
              <a:t>: 24</a:t>
            </a:r>
          </a:p>
          <a:p>
            <a:endParaRPr lang="en-US" dirty="0">
              <a:latin typeface="+mn-lt"/>
            </a:endParaRPr>
          </a:p>
          <a:p>
            <a:pPr algn="ctr"/>
            <a:r>
              <a:rPr lang="en-US" dirty="0">
                <a:latin typeface="+mn-lt"/>
              </a:rPr>
              <a:t>…consist of</a:t>
            </a:r>
          </a:p>
          <a:p>
            <a:endParaRPr lang="en-US" dirty="0">
              <a:latin typeface="+mn-lt"/>
            </a:endParaRPr>
          </a:p>
          <a:p>
            <a:r>
              <a:rPr lang="en-US" dirty="0">
                <a:solidFill>
                  <a:schemeClr val="accent1"/>
                </a:solidFill>
                <a:latin typeface="+mn-lt"/>
              </a:rPr>
              <a:t>Learning Labs</a:t>
            </a:r>
            <a:r>
              <a:rPr lang="en-US" dirty="0">
                <a:latin typeface="+mn-lt"/>
              </a:rPr>
              <a:t>: 151</a:t>
            </a:r>
          </a:p>
          <a:p>
            <a:endParaRPr lang="en-US" dirty="0">
              <a:latin typeface="+mn-lt"/>
            </a:endParaRPr>
          </a:p>
        </p:txBody>
      </p:sp>
    </p:spTree>
    <p:extLst>
      <p:ext uri="{BB962C8B-B14F-4D97-AF65-F5344CB8AC3E}">
        <p14:creationId xmlns:p14="http://schemas.microsoft.com/office/powerpoint/2010/main" val="9981560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sz="quarter" idx="11"/>
          </p:nvPr>
        </p:nvSpPr>
        <p:spPr>
          <a:xfrm>
            <a:off x="138222" y="259493"/>
            <a:ext cx="8782493" cy="4330796"/>
          </a:xfrm>
        </p:spPr>
        <p:txBody>
          <a:bodyPr/>
          <a:lstStyle/>
          <a:p>
            <a:pPr marL="0" indent="0">
              <a:buNone/>
            </a:pPr>
            <a:r>
              <a:rPr lang="en-US" b="1" dirty="0">
                <a:solidFill>
                  <a:schemeClr val="accent2"/>
                </a:solidFill>
              </a:rPr>
              <a:t>At the present time, just searching for “Ansible” we can find learning modules such as these:</a:t>
            </a:r>
          </a:p>
          <a:p>
            <a:pPr marL="0" indent="0">
              <a:buNone/>
            </a:pPr>
            <a:endParaRPr lang="en-US" b="1" dirty="0">
              <a:solidFill>
                <a:schemeClr val="accent2"/>
              </a:solidFill>
            </a:endParaRPr>
          </a:p>
          <a:p>
            <a:r>
              <a:rPr lang="en-US" dirty="0"/>
              <a:t>Introduction to Ansible</a:t>
            </a:r>
          </a:p>
          <a:p>
            <a:r>
              <a:rPr lang="en-US" dirty="0"/>
              <a:t>Ansible Exploration</a:t>
            </a:r>
          </a:p>
          <a:p>
            <a:r>
              <a:rPr lang="en-US" dirty="0"/>
              <a:t>Introduction to ACI and Ansible</a:t>
            </a:r>
          </a:p>
          <a:p>
            <a:r>
              <a:rPr lang="en-US" dirty="0"/>
              <a:t>Cisco Secure Workload (Tetration) and Ansible</a:t>
            </a:r>
          </a:p>
          <a:p>
            <a:r>
              <a:rPr lang="en-US" dirty="0"/>
              <a:t>Using Ansible with Cisco DNAC</a:t>
            </a:r>
          </a:p>
          <a:p>
            <a:r>
              <a:rPr lang="en-US" u="sng" dirty="0">
                <a:hlinkClick r:id="rId3"/>
              </a:rPr>
              <a:t>Introduction to Ansible for IOS XE Configuration Management</a:t>
            </a:r>
            <a:endParaRPr lang="en-US" u="sng" dirty="0"/>
          </a:p>
          <a:p>
            <a:r>
              <a:rPr lang="en-US" dirty="0"/>
              <a:t>And more….</a:t>
            </a:r>
          </a:p>
          <a:p>
            <a:pPr lvl="1"/>
            <a:endParaRPr lang="en-US" dirty="0"/>
          </a:p>
          <a:p>
            <a:pPr lvl="1"/>
            <a:endParaRPr lang="en-US" dirty="0"/>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44</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spTree>
    <p:extLst>
      <p:ext uri="{BB962C8B-B14F-4D97-AF65-F5344CB8AC3E}">
        <p14:creationId xmlns:p14="http://schemas.microsoft.com/office/powerpoint/2010/main" val="2045123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09" y="1600789"/>
            <a:ext cx="8118510" cy="1941922"/>
          </a:xfrm>
        </p:spPr>
        <p:txBody>
          <a:bodyPr/>
          <a:lstStyle/>
          <a:p>
            <a:pPr algn="ctr"/>
            <a:r>
              <a:rPr lang="en-US" dirty="0"/>
              <a:t>DevNet Sandboxes</a:t>
            </a:r>
          </a:p>
        </p:txBody>
      </p:sp>
    </p:spTree>
    <p:extLst>
      <p:ext uri="{BB962C8B-B14F-4D97-AF65-F5344CB8AC3E}">
        <p14:creationId xmlns:p14="http://schemas.microsoft.com/office/powerpoint/2010/main" val="14363458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sz="quarter" idx="11"/>
          </p:nvPr>
        </p:nvSpPr>
        <p:spPr>
          <a:xfrm>
            <a:off x="443997" y="259493"/>
            <a:ext cx="8257032" cy="4330796"/>
          </a:xfrm>
        </p:spPr>
        <p:txBody>
          <a:bodyPr/>
          <a:lstStyle/>
          <a:p>
            <a:pPr marL="0" indent="0">
              <a:buNone/>
            </a:pPr>
            <a:r>
              <a:rPr lang="en-US" dirty="0"/>
              <a:t>Some of the learning labs we have mentioned make use of the FREE DevNet sandboxes at </a:t>
            </a:r>
            <a:r>
              <a:rPr lang="en-US" sz="1800" dirty="0">
                <a:hlinkClick r:id="rId3"/>
              </a:rPr>
              <a:t>https://devnetsandbox.cisco.com/</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There is currently a sandbox dedicated to APIs, Ansible, and Automation called Automate ISE with OpenAPIs Python and Ansible: </a:t>
            </a:r>
            <a:r>
              <a:rPr lang="en-US" sz="1800" dirty="0">
                <a:hlinkClick r:id="rId4"/>
              </a:rPr>
              <a:t>https://devnetsandbox.cisco.com/RM/Diagram/Index/ad4bb2ae-bb67-4d93-9f0d-2a6a04792e2e?diagramType=Topology</a:t>
            </a:r>
            <a:endParaRPr lang="en-US" dirty="0"/>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46</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DEVWKS-1700</a:t>
            </a:r>
          </a:p>
        </p:txBody>
      </p:sp>
      <p:pic>
        <p:nvPicPr>
          <p:cNvPr id="3" name="Picture 2">
            <a:extLst>
              <a:ext uri="{FF2B5EF4-FFF2-40B4-BE49-F238E27FC236}">
                <a16:creationId xmlns:a16="http://schemas.microsoft.com/office/drawing/2014/main" id="{8C5DD024-735E-D07F-3BAA-46248BA23BF6}"/>
              </a:ext>
            </a:extLst>
          </p:cNvPr>
          <p:cNvPicPr>
            <a:picLocks noChangeAspect="1"/>
          </p:cNvPicPr>
          <p:nvPr/>
        </p:nvPicPr>
        <p:blipFill>
          <a:blip r:embed="rId5"/>
          <a:stretch>
            <a:fillRect/>
          </a:stretch>
        </p:blipFill>
        <p:spPr>
          <a:xfrm>
            <a:off x="2082239" y="976668"/>
            <a:ext cx="4528163" cy="2510601"/>
          </a:xfrm>
          <a:prstGeom prst="rect">
            <a:avLst/>
          </a:prstGeom>
        </p:spPr>
      </p:pic>
    </p:spTree>
    <p:extLst>
      <p:ext uri="{BB962C8B-B14F-4D97-AF65-F5344CB8AC3E}">
        <p14:creationId xmlns:p14="http://schemas.microsoft.com/office/powerpoint/2010/main" val="11959459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09" y="1600789"/>
            <a:ext cx="8118510" cy="1941922"/>
          </a:xfrm>
        </p:spPr>
        <p:txBody>
          <a:bodyPr/>
          <a:lstStyle/>
          <a:p>
            <a:pPr algn="ctr"/>
            <a:r>
              <a:rPr lang="en-US" dirty="0"/>
              <a:t>Ansible-Projects</a:t>
            </a:r>
          </a:p>
        </p:txBody>
      </p:sp>
    </p:spTree>
    <p:extLst>
      <p:ext uri="{BB962C8B-B14F-4D97-AF65-F5344CB8AC3E}">
        <p14:creationId xmlns:p14="http://schemas.microsoft.com/office/powerpoint/2010/main" val="22904813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sz="quarter" idx="11"/>
          </p:nvPr>
        </p:nvSpPr>
        <p:spPr>
          <a:xfrm>
            <a:off x="443484" y="160881"/>
            <a:ext cx="8257032" cy="4330796"/>
          </a:xfrm>
        </p:spPr>
        <p:txBody>
          <a:bodyPr/>
          <a:lstStyle/>
          <a:p>
            <a:pPr marL="0" indent="0">
              <a:buNone/>
            </a:pPr>
            <a:r>
              <a:rPr lang="en-US" dirty="0"/>
              <a:t>Most of the demos we’ve seen in this video involve the devices in the free DevNet Always On Sandboxes. For an extensive list of working Ansible files from IOS XE, as well as IOS XR, NX-OS, and ASA projects, including playbooks, variables, configs and scripts, check out the </a:t>
            </a:r>
            <a:r>
              <a:rPr lang="en-US" b="1" dirty="0">
                <a:solidFill>
                  <a:schemeClr val="accent2"/>
                </a:solidFill>
              </a:rPr>
              <a:t>Ansible-Projects</a:t>
            </a:r>
            <a:r>
              <a:rPr lang="en-US" dirty="0"/>
              <a:t> repo from Muhammad Rafi:</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gn="ctr">
              <a:buNone/>
            </a:pPr>
            <a:r>
              <a:rPr lang="en-US" dirty="0">
                <a:hlinkClick r:id="rId3"/>
              </a:rPr>
              <a:t>https://github.com/muhammad-rafi/Ansible-Projects/</a:t>
            </a:r>
            <a:endParaRPr lang="en-US" dirty="0"/>
          </a:p>
          <a:p>
            <a:pPr marL="169863" lvl="1" indent="0">
              <a:buNone/>
            </a:pPr>
            <a:endParaRPr lang="en-US" dirty="0"/>
          </a:p>
          <a:p>
            <a:pPr lvl="1"/>
            <a:endParaRPr lang="en-US" dirty="0"/>
          </a:p>
          <a:p>
            <a:pPr lvl="1"/>
            <a:endParaRPr lang="en-US" dirty="0"/>
          </a:p>
          <a:p>
            <a:pPr lvl="1"/>
            <a:endParaRPr lang="en-US" dirty="0"/>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48</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pic>
        <p:nvPicPr>
          <p:cNvPr id="3" name="Picture 2">
            <a:extLst>
              <a:ext uri="{FF2B5EF4-FFF2-40B4-BE49-F238E27FC236}">
                <a16:creationId xmlns:a16="http://schemas.microsoft.com/office/drawing/2014/main" id="{13E12EFD-947E-9D94-F04A-4F06592017B6}"/>
              </a:ext>
            </a:extLst>
          </p:cNvPr>
          <p:cNvPicPr>
            <a:picLocks noChangeAspect="1"/>
          </p:cNvPicPr>
          <p:nvPr/>
        </p:nvPicPr>
        <p:blipFill>
          <a:blip r:embed="rId4"/>
          <a:stretch>
            <a:fillRect/>
          </a:stretch>
        </p:blipFill>
        <p:spPr>
          <a:xfrm>
            <a:off x="2281518" y="1798700"/>
            <a:ext cx="4251698" cy="2422779"/>
          </a:xfrm>
          <a:prstGeom prst="rect">
            <a:avLst/>
          </a:prstGeom>
        </p:spPr>
      </p:pic>
    </p:spTree>
    <p:extLst>
      <p:ext uri="{BB962C8B-B14F-4D97-AF65-F5344CB8AC3E}">
        <p14:creationId xmlns:p14="http://schemas.microsoft.com/office/powerpoint/2010/main" val="39090031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09" y="1600789"/>
            <a:ext cx="8118510" cy="1941922"/>
          </a:xfrm>
        </p:spPr>
        <p:txBody>
          <a:bodyPr/>
          <a:lstStyle/>
          <a:p>
            <a:pPr algn="ctr"/>
            <a:r>
              <a:rPr lang="en-US" dirty="0"/>
              <a:t>Cisco Code Exchange</a:t>
            </a:r>
          </a:p>
        </p:txBody>
      </p:sp>
    </p:spTree>
    <p:extLst>
      <p:ext uri="{BB962C8B-B14F-4D97-AF65-F5344CB8AC3E}">
        <p14:creationId xmlns:p14="http://schemas.microsoft.com/office/powerpoint/2010/main" val="3612232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a:t>Network Engineer from the Dark Ages</a:t>
            </a:r>
          </a:p>
        </p:txBody>
      </p:sp>
      <p:sp>
        <p:nvSpPr>
          <p:cNvPr id="3" name="Title 2"/>
          <p:cNvSpPr>
            <a:spLocks noGrp="1"/>
          </p:cNvSpPr>
          <p:nvPr>
            <p:ph type="ctrTitle"/>
          </p:nvPr>
        </p:nvSpPr>
        <p:spPr/>
        <p:txBody>
          <a:bodyPr/>
          <a:lstStyle/>
          <a:p>
            <a:r>
              <a:rPr lang="en-US" dirty="0"/>
              <a:t>“We just copy/paste CLI commands and it’s been working for us for years. What’s the worst that can happen?”</a:t>
            </a:r>
          </a:p>
        </p:txBody>
      </p:sp>
      <p:sp>
        <p:nvSpPr>
          <p:cNvPr id="7" name="Slide Number Placeholder 6">
            <a:extLst>
              <a:ext uri="{FF2B5EF4-FFF2-40B4-BE49-F238E27FC236}">
                <a16:creationId xmlns:a16="http://schemas.microsoft.com/office/drawing/2014/main" id="{2D55B989-02A1-764E-A311-51FD7634C5FB}"/>
              </a:ext>
            </a:extLst>
          </p:cNvPr>
          <p:cNvSpPr>
            <a:spLocks noGrp="1"/>
          </p:cNvSpPr>
          <p:nvPr>
            <p:ph type="sldNum" sz="quarter" idx="4"/>
          </p:nvPr>
        </p:nvSpPr>
        <p:spPr/>
        <p:txBody>
          <a:bodyPr/>
          <a:lstStyle/>
          <a:p>
            <a:fld id="{96A97DD0-5BE7-4856-A2A9-C42C6688E607}" type="slidenum">
              <a:rPr lang="en-US" smtClean="0"/>
              <a:pPr/>
              <a:t>5</a:t>
            </a:fld>
            <a:endParaRPr lang="en-US" dirty="0"/>
          </a:p>
        </p:txBody>
      </p:sp>
      <p:sp>
        <p:nvSpPr>
          <p:cNvPr id="6" name="Footer Placeholder 5">
            <a:extLst>
              <a:ext uri="{FF2B5EF4-FFF2-40B4-BE49-F238E27FC236}">
                <a16:creationId xmlns:a16="http://schemas.microsoft.com/office/drawing/2014/main" id="{4CB07E50-A834-DC4C-84A5-2D8FE9C248E7}"/>
              </a:ext>
            </a:extLst>
          </p:cNvPr>
          <p:cNvSpPr>
            <a:spLocks noGrp="1"/>
          </p:cNvSpPr>
          <p:nvPr>
            <p:ph type="ftr" sz="quarter" idx="3"/>
          </p:nvPr>
        </p:nvSpPr>
        <p:spPr/>
        <p:txBody>
          <a:bodyPr/>
          <a:lstStyle/>
          <a:p>
            <a:r>
              <a:rPr lang="en-US" dirty="0"/>
              <a:t>DEVWKS-1700</a:t>
            </a:r>
          </a:p>
        </p:txBody>
      </p:sp>
      <p:pic>
        <p:nvPicPr>
          <p:cNvPr id="2" name="Picture 1">
            <a:extLst>
              <a:ext uri="{FF2B5EF4-FFF2-40B4-BE49-F238E27FC236}">
                <a16:creationId xmlns:a16="http://schemas.microsoft.com/office/drawing/2014/main" id="{8DFF22BA-6626-423C-CA99-1BA0D9AA7FBD}"/>
              </a:ext>
            </a:extLst>
          </p:cNvPr>
          <p:cNvPicPr>
            <a:picLocks noChangeAspect="1"/>
          </p:cNvPicPr>
          <p:nvPr/>
        </p:nvPicPr>
        <p:blipFill>
          <a:blip r:embed="rId3"/>
          <a:stretch>
            <a:fillRect/>
          </a:stretch>
        </p:blipFill>
        <p:spPr>
          <a:xfrm>
            <a:off x="5627653" y="2768958"/>
            <a:ext cx="2558104" cy="1887017"/>
          </a:xfrm>
          <a:prstGeom prst="rect">
            <a:avLst/>
          </a:prstGeom>
        </p:spPr>
      </p:pic>
      <p:sp>
        <p:nvSpPr>
          <p:cNvPr id="5" name="TextBox 4">
            <a:extLst>
              <a:ext uri="{FF2B5EF4-FFF2-40B4-BE49-F238E27FC236}">
                <a16:creationId xmlns:a16="http://schemas.microsoft.com/office/drawing/2014/main" id="{E545C182-C433-A4BC-0036-993776557919}"/>
              </a:ext>
            </a:extLst>
          </p:cNvPr>
          <p:cNvSpPr txBox="1"/>
          <p:nvPr/>
        </p:nvSpPr>
        <p:spPr>
          <a:xfrm>
            <a:off x="5970948" y="4634080"/>
            <a:ext cx="4114800" cy="276999"/>
          </a:xfrm>
          <a:prstGeom prst="rect">
            <a:avLst/>
          </a:prstGeom>
          <a:noFill/>
        </p:spPr>
        <p:txBody>
          <a:bodyPr wrap="square" rtlCol="0">
            <a:spAutoFit/>
          </a:bodyPr>
          <a:lstStyle/>
          <a:p>
            <a:r>
              <a:rPr lang="en-US" sz="1200" dirty="0">
                <a:solidFill>
                  <a:schemeClr val="bg2"/>
                </a:solidFill>
                <a:latin typeface="+mn-lt"/>
              </a:rPr>
              <a:t>Image credit: Hank Preston</a:t>
            </a:r>
          </a:p>
        </p:txBody>
      </p:sp>
    </p:spTree>
    <p:extLst>
      <p:ext uri="{BB962C8B-B14F-4D97-AF65-F5344CB8AC3E}">
        <p14:creationId xmlns:p14="http://schemas.microsoft.com/office/powerpoint/2010/main" val="36040374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sz="quarter" idx="11"/>
          </p:nvPr>
        </p:nvSpPr>
        <p:spPr>
          <a:xfrm>
            <a:off x="140116" y="125022"/>
            <a:ext cx="8562806" cy="4330796"/>
          </a:xfrm>
        </p:spPr>
        <p:txBody>
          <a:bodyPr/>
          <a:lstStyle/>
          <a:p>
            <a:pPr marL="0" indent="0">
              <a:buNone/>
            </a:pPr>
            <a:r>
              <a:rPr lang="en-US" b="1" dirty="0"/>
              <a:t>Cisco Code Exchange </a:t>
            </a:r>
            <a:r>
              <a:rPr lang="en-US" dirty="0"/>
              <a:t>is the place to discover code repositories related to Cisco technologies: </a:t>
            </a:r>
            <a:r>
              <a:rPr lang="en-US" sz="1800" dirty="0">
                <a:hlinkClick r:id="rId3"/>
              </a:rPr>
              <a:t>https://developer.cisco.com/codeexchange/</a:t>
            </a:r>
            <a:endParaRPr lang="en-US" sz="1800"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There are currently 32 repos and counting there written entirely in Ansible, for you to use with technologies such as ISE, ACI, NSO, Tetration and more. And there are many more repos at Code Exchange which implement Ansible as part of the repo.</a:t>
            </a:r>
          </a:p>
          <a:p>
            <a:pPr marL="0" indent="0" algn="ctr">
              <a:buNone/>
            </a:pPr>
            <a:r>
              <a:rPr lang="en-US" sz="1800" dirty="0">
                <a:hlinkClick r:id="rId4"/>
              </a:rPr>
              <a:t>https://developer.cisco.com/codeexchange/search/?languages=Ansible</a:t>
            </a:r>
            <a:endParaRPr lang="en-US" sz="1800" dirty="0"/>
          </a:p>
          <a:p>
            <a:pPr marL="169863" lvl="1" indent="0">
              <a:buNone/>
            </a:pPr>
            <a:endParaRPr lang="en-US" dirty="0"/>
          </a:p>
          <a:p>
            <a:pPr lvl="1"/>
            <a:endParaRPr lang="en-US" dirty="0"/>
          </a:p>
          <a:p>
            <a:pPr marL="169863" lvl="1" indent="0">
              <a:buNone/>
            </a:pPr>
            <a:endParaRPr lang="en-US" dirty="0"/>
          </a:p>
          <a:p>
            <a:pPr lvl="1"/>
            <a:endParaRPr lang="en-US" dirty="0"/>
          </a:p>
          <a:p>
            <a:pPr lvl="1"/>
            <a:endParaRPr lang="en-US" dirty="0"/>
          </a:p>
          <a:p>
            <a:pPr lvl="1"/>
            <a:endParaRPr lang="en-US" dirty="0"/>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50</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pic>
        <p:nvPicPr>
          <p:cNvPr id="3" name="Picture 2">
            <a:extLst>
              <a:ext uri="{FF2B5EF4-FFF2-40B4-BE49-F238E27FC236}">
                <a16:creationId xmlns:a16="http://schemas.microsoft.com/office/drawing/2014/main" id="{F212F433-11B9-2630-C6C7-F22227DDF104}"/>
              </a:ext>
            </a:extLst>
          </p:cNvPr>
          <p:cNvPicPr>
            <a:picLocks noChangeAspect="1"/>
          </p:cNvPicPr>
          <p:nvPr/>
        </p:nvPicPr>
        <p:blipFill>
          <a:blip r:embed="rId5"/>
          <a:stretch>
            <a:fillRect/>
          </a:stretch>
        </p:blipFill>
        <p:spPr>
          <a:xfrm>
            <a:off x="2821050" y="885111"/>
            <a:ext cx="2826715" cy="1938520"/>
          </a:xfrm>
          <a:prstGeom prst="rect">
            <a:avLst/>
          </a:prstGeom>
        </p:spPr>
      </p:pic>
    </p:spTree>
    <p:extLst>
      <p:ext uri="{BB962C8B-B14F-4D97-AF65-F5344CB8AC3E}">
        <p14:creationId xmlns:p14="http://schemas.microsoft.com/office/powerpoint/2010/main" val="39755151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09" y="1600789"/>
            <a:ext cx="8118510" cy="1941922"/>
          </a:xfrm>
        </p:spPr>
        <p:txBody>
          <a:bodyPr/>
          <a:lstStyle/>
          <a:p>
            <a:pPr algn="ctr"/>
            <a:r>
              <a:rPr lang="en-US" dirty="0"/>
              <a:t>DevOps Shop:</a:t>
            </a:r>
            <a:br>
              <a:rPr lang="en-US" dirty="0"/>
            </a:br>
            <a:br>
              <a:rPr lang="en-US" dirty="0"/>
            </a:br>
            <a:r>
              <a:rPr lang="en-US" i="1" dirty="0"/>
              <a:t>Intro to Ansible for Automation</a:t>
            </a:r>
          </a:p>
        </p:txBody>
      </p:sp>
    </p:spTree>
    <p:extLst>
      <p:ext uri="{BB962C8B-B14F-4D97-AF65-F5344CB8AC3E}">
        <p14:creationId xmlns:p14="http://schemas.microsoft.com/office/powerpoint/2010/main" val="12471693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sz="quarter" idx="11"/>
          </p:nvPr>
        </p:nvSpPr>
        <p:spPr>
          <a:xfrm>
            <a:off x="443997" y="147918"/>
            <a:ext cx="8257032" cy="4612341"/>
          </a:xfrm>
        </p:spPr>
        <p:txBody>
          <a:bodyPr/>
          <a:lstStyle/>
          <a:p>
            <a:pPr marL="0" indent="0">
              <a:buNone/>
            </a:pPr>
            <a:r>
              <a:rPr lang="en-US" dirty="0"/>
              <a:t>The 7</a:t>
            </a:r>
            <a:r>
              <a:rPr lang="en-US" baseline="30000" dirty="0"/>
              <a:t>th</a:t>
            </a:r>
            <a:r>
              <a:rPr lang="en-US" dirty="0"/>
              <a:t> Edition of the </a:t>
            </a:r>
            <a:r>
              <a:rPr lang="en-US" dirty="0">
                <a:solidFill>
                  <a:schemeClr val="tx2"/>
                </a:solidFill>
              </a:rPr>
              <a:t>DevOps Shop </a:t>
            </a:r>
            <a:r>
              <a:rPr lang="en-US" dirty="0"/>
              <a:t>video series on the Cisco DevNet YouTube Channel is </a:t>
            </a:r>
            <a:r>
              <a:rPr lang="en-US" i="1" dirty="0"/>
              <a:t>Intro to Ansible for Automation</a:t>
            </a:r>
            <a:r>
              <a:rPr lang="en-US" dirty="0"/>
              <a: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gn="ctr">
              <a:buNone/>
            </a:pPr>
            <a:r>
              <a:rPr lang="en-US" sz="1800" dirty="0"/>
              <a:t>Check it out on the </a:t>
            </a:r>
            <a:r>
              <a:rPr lang="en-US" sz="1800" b="1" dirty="0"/>
              <a:t>Cisco Community</a:t>
            </a:r>
            <a:r>
              <a:rPr lang="en-US" sz="1800" dirty="0"/>
              <a:t>:</a:t>
            </a:r>
          </a:p>
          <a:p>
            <a:pPr marL="0" indent="0" algn="ctr">
              <a:buNone/>
            </a:pPr>
            <a:r>
              <a:rPr lang="en-US" sz="1800" dirty="0">
                <a:hlinkClick r:id="rId3"/>
              </a:rPr>
              <a:t>https://community.cisco.com/t5/devops-blogs/intro-to-ansible-for-automation-devops-shop/ba-p/4896115</a:t>
            </a:r>
            <a:endParaRPr lang="en-US" sz="1800" dirty="0"/>
          </a:p>
          <a:p>
            <a:pPr marL="0" indent="0" algn="ctr">
              <a:buNone/>
            </a:pPr>
            <a:endParaRPr lang="en-US" sz="1800" dirty="0"/>
          </a:p>
          <a:p>
            <a:pPr marL="0" indent="0" algn="ctr">
              <a:buNone/>
            </a:pPr>
            <a:r>
              <a:rPr lang="en-US" sz="1800" dirty="0"/>
              <a:t>Check it out on the </a:t>
            </a:r>
            <a:r>
              <a:rPr lang="en-US" sz="1800" b="1" dirty="0"/>
              <a:t>DevNet YouTube Channel</a:t>
            </a:r>
            <a:r>
              <a:rPr lang="en-US" sz="1800" dirty="0"/>
              <a:t>:</a:t>
            </a:r>
          </a:p>
          <a:p>
            <a:pPr marL="0" indent="0" algn="ctr">
              <a:buNone/>
            </a:pPr>
            <a:r>
              <a:rPr lang="en-US" sz="1800" dirty="0">
                <a:hlinkClick r:id="rId4"/>
              </a:rPr>
              <a:t>https://www.youtube.com/watch?v=2rDAziMChXs</a:t>
            </a:r>
            <a:endParaRPr lang="en-US" sz="1800" dirty="0"/>
          </a:p>
          <a:p>
            <a:pPr marL="0" indent="0">
              <a:buNone/>
            </a:pPr>
            <a:endParaRPr lang="en-US" dirty="0"/>
          </a:p>
          <a:p>
            <a:pPr lvl="1"/>
            <a:endParaRPr lang="en-US" dirty="0"/>
          </a:p>
          <a:p>
            <a:pPr marL="169863" lvl="1" indent="0">
              <a:buNone/>
            </a:pPr>
            <a:endParaRPr lang="en-US" dirty="0"/>
          </a:p>
          <a:p>
            <a:pPr lvl="1"/>
            <a:endParaRPr lang="en-US" dirty="0"/>
          </a:p>
          <a:p>
            <a:pPr lvl="1"/>
            <a:endParaRPr lang="en-US" dirty="0"/>
          </a:p>
          <a:p>
            <a:pPr lvl="1"/>
            <a:endParaRPr lang="en-US" dirty="0"/>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52</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pic>
        <p:nvPicPr>
          <p:cNvPr id="5" name="Picture 4" descr="A person holding a computer&#10;&#10;Description automatically generated">
            <a:extLst>
              <a:ext uri="{FF2B5EF4-FFF2-40B4-BE49-F238E27FC236}">
                <a16:creationId xmlns:a16="http://schemas.microsoft.com/office/drawing/2014/main" id="{E0BDA768-C50F-D1ED-220B-1BA4AF44CE7A}"/>
              </a:ext>
            </a:extLst>
          </p:cNvPr>
          <p:cNvPicPr>
            <a:picLocks noChangeAspect="1"/>
          </p:cNvPicPr>
          <p:nvPr/>
        </p:nvPicPr>
        <p:blipFill>
          <a:blip r:embed="rId5"/>
          <a:stretch>
            <a:fillRect/>
          </a:stretch>
        </p:blipFill>
        <p:spPr>
          <a:xfrm>
            <a:off x="3202787" y="918189"/>
            <a:ext cx="2738425" cy="1535899"/>
          </a:xfrm>
          <a:prstGeom prst="rect">
            <a:avLst/>
          </a:prstGeom>
        </p:spPr>
      </p:pic>
    </p:spTree>
    <p:extLst>
      <p:ext uri="{BB962C8B-B14F-4D97-AF65-F5344CB8AC3E}">
        <p14:creationId xmlns:p14="http://schemas.microsoft.com/office/powerpoint/2010/main" val="178577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pPr algn="ctr"/>
            <a:r>
              <a:rPr lang="en-US" altLang="en-US" dirty="0"/>
              <a:t>Summary</a:t>
            </a:r>
          </a:p>
        </p:txBody>
      </p:sp>
      <p:sp>
        <p:nvSpPr>
          <p:cNvPr id="3" name="Text Placeholder 2"/>
          <p:cNvSpPr>
            <a:spLocks noGrp="1"/>
          </p:cNvSpPr>
          <p:nvPr>
            <p:ph type="body" sz="quarter" idx="10"/>
          </p:nvPr>
        </p:nvSpPr>
        <p:spPr/>
        <p:txBody>
          <a:bodyPr lIns="91440" rIns="91440" anchor="ctr" anchorCtr="0"/>
          <a:lstStyle/>
          <a:p>
            <a:pPr marL="350838" indent="-293688">
              <a:spcBef>
                <a:spcPts val="1113"/>
              </a:spcBef>
              <a:buClrTx/>
              <a:buFont typeface="Arial" charset="0"/>
              <a:buAutoNum type="arabicPeriod"/>
            </a:pPr>
            <a:r>
              <a:rPr lang="en-US" sz="1800" spc="-30" dirty="0"/>
              <a:t>Ansible is an </a:t>
            </a:r>
            <a:r>
              <a:rPr lang="en-US" sz="1800" spc="-30" dirty="0">
                <a:solidFill>
                  <a:schemeClr val="accent1"/>
                </a:solidFill>
              </a:rPr>
              <a:t>open-source, agentless automation tool </a:t>
            </a:r>
            <a:r>
              <a:rPr lang="en-US" sz="1800" spc="-30" dirty="0"/>
              <a:t>that can be leveraged for </a:t>
            </a:r>
            <a:r>
              <a:rPr lang="en-US" sz="1800" spc="-30" dirty="0">
                <a:solidFill>
                  <a:schemeClr val="accent1"/>
                </a:solidFill>
              </a:rPr>
              <a:t>network configuration management </a:t>
            </a:r>
            <a:r>
              <a:rPr lang="en-US" sz="1800" spc="-30" dirty="0"/>
              <a:t>functions. </a:t>
            </a:r>
          </a:p>
          <a:p>
            <a:pPr marL="350838" indent="-293688">
              <a:spcBef>
                <a:spcPts val="1113"/>
              </a:spcBef>
              <a:buClrTx/>
              <a:buFont typeface="Arial" charset="0"/>
              <a:buAutoNum type="arabicPeriod"/>
            </a:pPr>
            <a:r>
              <a:rPr lang="en-US" sz="1800" spc="-30" dirty="0"/>
              <a:t>Ansible-playbooks provides capabilities </a:t>
            </a:r>
            <a:r>
              <a:rPr lang="en-US" sz="1800" spc="-30" dirty="0">
                <a:solidFill>
                  <a:schemeClr val="accent1"/>
                </a:solidFill>
              </a:rPr>
              <a:t>to automate daily operations</a:t>
            </a:r>
            <a:r>
              <a:rPr lang="en-US" sz="1800" spc="-30" dirty="0"/>
              <a:t> tasks. </a:t>
            </a:r>
          </a:p>
          <a:p>
            <a:pPr marL="350838" indent="-293688">
              <a:spcBef>
                <a:spcPts val="1113"/>
              </a:spcBef>
              <a:buClrTx/>
              <a:buFont typeface="Arial" charset="0"/>
              <a:buAutoNum type="arabicPeriod"/>
            </a:pPr>
            <a:r>
              <a:rPr lang="en-US" sz="1800" spc="-30" dirty="0">
                <a:solidFill>
                  <a:schemeClr val="accent1"/>
                </a:solidFill>
              </a:rPr>
              <a:t>Automating repetitive tasks </a:t>
            </a:r>
            <a:r>
              <a:rPr lang="en-US" sz="1800" spc="-30" dirty="0"/>
              <a:t>with Ansible can </a:t>
            </a:r>
            <a:r>
              <a:rPr lang="en-US" sz="1800" spc="-30" dirty="0">
                <a:solidFill>
                  <a:schemeClr val="accent1"/>
                </a:solidFill>
              </a:rPr>
              <a:t>reduce OPEX costs and improve efficiency. </a:t>
            </a:r>
          </a:p>
          <a:p>
            <a:pPr marL="350838" indent="-293688">
              <a:spcBef>
                <a:spcPts val="1113"/>
              </a:spcBef>
              <a:buClrTx/>
              <a:buFont typeface="Arial" charset="0"/>
              <a:buAutoNum type="arabicPeriod"/>
            </a:pPr>
            <a:r>
              <a:rPr lang="en-US" sz="1800" spc="-30" dirty="0"/>
              <a:t>With </a:t>
            </a:r>
            <a:r>
              <a:rPr lang="en-US" sz="1800" spc="-30" dirty="0">
                <a:solidFill>
                  <a:schemeClr val="accent1"/>
                </a:solidFill>
              </a:rPr>
              <a:t>increasing support of modules</a:t>
            </a:r>
            <a:r>
              <a:rPr lang="en-US" sz="1800" spc="-30" dirty="0"/>
              <a:t>, it is possible to </a:t>
            </a:r>
            <a:r>
              <a:rPr lang="en-US" sz="1800" spc="-30" dirty="0">
                <a:solidFill>
                  <a:schemeClr val="accent1"/>
                </a:solidFill>
              </a:rPr>
              <a:t>automate even more network functions through Ansible</a:t>
            </a:r>
            <a:r>
              <a:rPr lang="en-US" sz="1800" spc="-30" dirty="0"/>
              <a:t>.</a:t>
            </a:r>
          </a:p>
          <a:p>
            <a:pPr marL="350838" indent="-293688">
              <a:spcBef>
                <a:spcPts val="1113"/>
              </a:spcBef>
              <a:buClrTx/>
              <a:buFont typeface="Arial" charset="0"/>
              <a:buAutoNum type="arabicPeriod"/>
            </a:pPr>
            <a:endParaRPr lang="en-US" sz="1800" spc="-30" dirty="0"/>
          </a:p>
        </p:txBody>
      </p:sp>
      <p:sp>
        <p:nvSpPr>
          <p:cNvPr id="5" name="Slide Number Placeholder 4">
            <a:extLst>
              <a:ext uri="{FF2B5EF4-FFF2-40B4-BE49-F238E27FC236}">
                <a16:creationId xmlns:a16="http://schemas.microsoft.com/office/drawing/2014/main" id="{594E154B-C26B-2844-996D-0B8835902F75}"/>
              </a:ext>
            </a:extLst>
          </p:cNvPr>
          <p:cNvSpPr>
            <a:spLocks noGrp="1"/>
          </p:cNvSpPr>
          <p:nvPr>
            <p:ph type="sldNum" sz="quarter" idx="4"/>
          </p:nvPr>
        </p:nvSpPr>
        <p:spPr/>
        <p:txBody>
          <a:bodyPr/>
          <a:lstStyle/>
          <a:p>
            <a:fld id="{96A97DD0-5BE7-4856-A2A9-C42C6688E607}" type="slidenum">
              <a:rPr lang="en-US" smtClean="0"/>
              <a:pPr/>
              <a:t>53</a:t>
            </a:fld>
            <a:endParaRPr lang="en-US" dirty="0"/>
          </a:p>
        </p:txBody>
      </p:sp>
      <p:sp>
        <p:nvSpPr>
          <p:cNvPr id="4" name="Footer Placeholder 3">
            <a:extLst>
              <a:ext uri="{FF2B5EF4-FFF2-40B4-BE49-F238E27FC236}">
                <a16:creationId xmlns:a16="http://schemas.microsoft.com/office/drawing/2014/main" id="{6C4D7E71-E54A-514B-8508-294033F75587}"/>
              </a:ext>
            </a:extLst>
          </p:cNvPr>
          <p:cNvSpPr>
            <a:spLocks noGrp="1"/>
          </p:cNvSpPr>
          <p:nvPr>
            <p:ph type="ftr" sz="quarter" idx="3"/>
          </p:nvPr>
        </p:nvSpPr>
        <p:spPr/>
        <p:txBody>
          <a:bodyPr/>
          <a:lstStyle/>
          <a:p>
            <a:pPr defTabSz="610744"/>
            <a:r>
              <a:rPr lang="en-US"/>
              <a:t>DEVWKS-1700</a:t>
            </a:r>
            <a:endParaRPr lang="en-US" dirty="0"/>
          </a:p>
        </p:txBody>
      </p:sp>
    </p:spTree>
    <p:extLst>
      <p:ext uri="{BB962C8B-B14F-4D97-AF65-F5344CB8AC3E}">
        <p14:creationId xmlns:p14="http://schemas.microsoft.com/office/powerpoint/2010/main" val="34301010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We’ve Learned Today…</a:t>
            </a:r>
          </a:p>
        </p:txBody>
      </p:sp>
      <p:sp>
        <p:nvSpPr>
          <p:cNvPr id="2" name="Text Placeholder 1"/>
          <p:cNvSpPr>
            <a:spLocks noGrp="1"/>
          </p:cNvSpPr>
          <p:nvPr>
            <p:ph sz="quarter" idx="11"/>
          </p:nvPr>
        </p:nvSpPr>
        <p:spPr>
          <a:xfrm>
            <a:off x="223284" y="1197864"/>
            <a:ext cx="8644269" cy="3392424"/>
          </a:xfrm>
        </p:spPr>
        <p:txBody>
          <a:bodyPr/>
          <a:lstStyle/>
          <a:p>
            <a:pPr marL="0" indent="0">
              <a:buNone/>
            </a:pPr>
            <a:r>
              <a:rPr lang="en-US" dirty="0"/>
              <a:t>…What Ansible is, its main components, and why automation is crucial</a:t>
            </a:r>
          </a:p>
          <a:p>
            <a:pPr marL="0" indent="0">
              <a:buNone/>
            </a:pPr>
            <a:r>
              <a:rPr lang="en-US" dirty="0"/>
              <a:t>…How to use Ansible to automate tedious tasks to achieve idempotency</a:t>
            </a:r>
          </a:p>
          <a:p>
            <a:pPr marL="0" indent="0">
              <a:buNone/>
            </a:pPr>
            <a:r>
              <a:rPr lang="en-US" dirty="0"/>
              <a:t>…Ansible can fetch files from GitHub and run commands to use them as well as perform cURL operations</a:t>
            </a:r>
          </a:p>
          <a:p>
            <a:pPr marL="0" indent="0">
              <a:buNone/>
            </a:pPr>
            <a:r>
              <a:rPr lang="en-US" dirty="0"/>
              <a:t>…How to troubleshoot Ansible operations with the verbose flags</a:t>
            </a:r>
          </a:p>
          <a:p>
            <a:pPr marL="0" indent="0">
              <a:buNone/>
            </a:pPr>
            <a:r>
              <a:rPr lang="en-US" dirty="0"/>
              <a:t>…Where to learn more, including the </a:t>
            </a:r>
            <a:r>
              <a:rPr lang="en-US" b="1" dirty="0"/>
              <a:t>DevNet Learning Labs </a:t>
            </a:r>
            <a:r>
              <a:rPr lang="en-US" dirty="0"/>
              <a:t>and </a:t>
            </a:r>
            <a:r>
              <a:rPr lang="en-US" b="1" dirty="0"/>
              <a:t>sandboxes</a:t>
            </a:r>
            <a:r>
              <a:rPr lang="en-US" dirty="0"/>
              <a:t>, as well as </a:t>
            </a:r>
            <a:r>
              <a:rPr lang="en-US" b="1" dirty="0"/>
              <a:t>Ansible-Projects</a:t>
            </a:r>
            <a:r>
              <a:rPr lang="en-US" dirty="0"/>
              <a:t> and </a:t>
            </a:r>
            <a:r>
              <a:rPr lang="en-US" b="1" dirty="0"/>
              <a:t>Cisco Code Exchange</a:t>
            </a:r>
            <a:r>
              <a:rPr lang="en-US" dirty="0"/>
              <a:t>.</a:t>
            </a:r>
          </a:p>
          <a:p>
            <a:pPr marL="0" indent="0">
              <a:buNone/>
            </a:pPr>
            <a:r>
              <a:rPr lang="en-US" dirty="0"/>
              <a:t>…How to access the </a:t>
            </a:r>
            <a:r>
              <a:rPr lang="en-US" b="1" dirty="0"/>
              <a:t>Intro to Ansible</a:t>
            </a:r>
            <a:r>
              <a:rPr lang="en-US" dirty="0"/>
              <a:t> video of the DevOps Shop series.</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54</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spTree>
    <p:extLst>
      <p:ext uri="{BB962C8B-B14F-4D97-AF65-F5344CB8AC3E}">
        <p14:creationId xmlns:p14="http://schemas.microsoft.com/office/powerpoint/2010/main" val="24264813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Looking forward…</a:t>
            </a:r>
          </a:p>
        </p:txBody>
      </p:sp>
      <p:sp>
        <p:nvSpPr>
          <p:cNvPr id="2" name="Text Placeholder 1"/>
          <p:cNvSpPr>
            <a:spLocks noGrp="1"/>
          </p:cNvSpPr>
          <p:nvPr>
            <p:ph sz="quarter" idx="11"/>
          </p:nvPr>
        </p:nvSpPr>
        <p:spPr/>
        <p:txBody>
          <a:bodyPr/>
          <a:lstStyle/>
          <a:p>
            <a:pPr marL="0" indent="0">
              <a:buNone/>
            </a:pPr>
            <a:r>
              <a:rPr lang="en-US" dirty="0"/>
              <a:t>Soon the question may not be be whether a human interacts with a device via CLI , Ansible, or other tool, but how humans can drive AI to program intent via human-readable prompts, and let the ‘machines’ figure out which models, schemas and CLI commands produce the desired intent.</a:t>
            </a:r>
          </a:p>
          <a:p>
            <a:pPr marL="0" indent="0">
              <a:buNone/>
            </a:pPr>
            <a:endParaRPr lang="en-US" dirty="0"/>
          </a:p>
          <a:p>
            <a:pPr marL="0" indent="0">
              <a:buNone/>
            </a:pPr>
            <a:r>
              <a:rPr lang="en-US" sz="1800" dirty="0"/>
              <a:t>- Mark Culverhouse, Principle Architect</a:t>
            </a:r>
          </a:p>
          <a:p>
            <a:pPr marL="0" indent="0">
              <a:buNone/>
            </a:pPr>
            <a:r>
              <a:rPr lang="en-US" sz="1800" dirty="0"/>
              <a:t>   Cisco Systems</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55</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spTree>
    <p:extLst>
      <p:ext uri="{BB962C8B-B14F-4D97-AF65-F5344CB8AC3E}">
        <p14:creationId xmlns:p14="http://schemas.microsoft.com/office/powerpoint/2010/main" val="37521745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05932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5242" y="382556"/>
            <a:ext cx="7142079" cy="3993501"/>
          </a:xfrm>
        </p:spPr>
        <p:txBody>
          <a:bodyPr/>
          <a:lstStyle/>
          <a:p>
            <a:pPr algn="ctr"/>
            <a:r>
              <a:rPr lang="en-US" u="sng" dirty="0"/>
              <a:t>Addendum</a:t>
            </a:r>
            <a:r>
              <a:rPr lang="en-US" dirty="0"/>
              <a:t>:</a:t>
            </a:r>
            <a:br>
              <a:rPr lang="en-US" dirty="0"/>
            </a:br>
            <a:br>
              <a:rPr lang="en-US" dirty="0"/>
            </a:br>
            <a:br>
              <a:rPr lang="en-US" dirty="0"/>
            </a:br>
            <a:r>
              <a:rPr lang="en-US" sz="3200" b="1" dirty="0"/>
              <a:t>Ansible-Navigator</a:t>
            </a:r>
            <a:br>
              <a:rPr lang="en-US" dirty="0"/>
            </a:br>
            <a:br>
              <a:rPr lang="en-US" dirty="0"/>
            </a:br>
            <a:r>
              <a:rPr lang="en-US" sz="2800" dirty="0"/>
              <a:t>Future Ansible tool for your edification!</a:t>
            </a:r>
            <a:endParaRPr lang="en-US" dirty="0"/>
          </a:p>
        </p:txBody>
      </p:sp>
    </p:spTree>
    <p:extLst>
      <p:ext uri="{BB962C8B-B14F-4D97-AF65-F5344CB8AC3E}">
        <p14:creationId xmlns:p14="http://schemas.microsoft.com/office/powerpoint/2010/main" val="12856371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br>
              <a:rPr lang="en-US" sz="3600" dirty="0"/>
            </a:br>
            <a:r>
              <a:rPr lang="en-US" sz="3600" dirty="0"/>
              <a:t>Ansible Navigator</a:t>
            </a:r>
          </a:p>
        </p:txBody>
      </p:sp>
      <p:sp>
        <p:nvSpPr>
          <p:cNvPr id="2" name="Text Placeholder 1"/>
          <p:cNvSpPr>
            <a:spLocks noGrp="1"/>
          </p:cNvSpPr>
          <p:nvPr>
            <p:ph sz="quarter" idx="11"/>
          </p:nvPr>
        </p:nvSpPr>
        <p:spPr>
          <a:xfrm>
            <a:off x="443997" y="1147665"/>
            <a:ext cx="8257032" cy="3453347"/>
          </a:xfrm>
        </p:spPr>
        <p:txBody>
          <a:bodyPr/>
          <a:lstStyle/>
          <a:p>
            <a:pPr marL="0" indent="0">
              <a:buNone/>
            </a:pPr>
            <a:r>
              <a:rPr lang="en-US" sz="2400" dirty="0"/>
              <a:t>“Considering the shift towards containerized execution of automation, automation development workflow and tooling that existed before Ansible Automation Platform 2 have had to be reimagined. In short, </a:t>
            </a:r>
            <a:r>
              <a:rPr lang="en-US" sz="2400" dirty="0">
                <a:solidFill>
                  <a:schemeClr val="accent1"/>
                </a:solidFill>
              </a:rPr>
              <a:t>ansible-navigator replaces ansible-playbook and other ansible-* command line utilities</a:t>
            </a:r>
            <a:r>
              <a:rPr lang="en-US" sz="2400" dirty="0"/>
              <a:t>.”</a:t>
            </a:r>
          </a:p>
          <a:p>
            <a:pPr marL="0" indent="0">
              <a:buNone/>
            </a:pPr>
            <a:endParaRPr lang="en-US" sz="2400" dirty="0"/>
          </a:p>
          <a:p>
            <a:pPr marL="0" indent="0">
              <a:buNone/>
            </a:pPr>
            <a:r>
              <a:rPr lang="en-US" sz="2400" dirty="0"/>
              <a:t>- RedHat Ansible</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58</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spTree>
    <p:extLst>
      <p:ext uri="{BB962C8B-B14F-4D97-AF65-F5344CB8AC3E}">
        <p14:creationId xmlns:p14="http://schemas.microsoft.com/office/powerpoint/2010/main" val="16956357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3600" dirty="0"/>
              <a:t>Ansible Navigator</a:t>
            </a:r>
          </a:p>
        </p:txBody>
      </p:sp>
      <p:sp>
        <p:nvSpPr>
          <p:cNvPr id="2" name="Text Placeholder 1"/>
          <p:cNvSpPr>
            <a:spLocks noGrp="1"/>
          </p:cNvSpPr>
          <p:nvPr>
            <p:ph sz="quarter" idx="11"/>
          </p:nvPr>
        </p:nvSpPr>
        <p:spPr>
          <a:xfrm>
            <a:off x="443997" y="1649506"/>
            <a:ext cx="8257032" cy="2951506"/>
          </a:xfrm>
        </p:spPr>
        <p:txBody>
          <a:bodyPr/>
          <a:lstStyle/>
          <a:p>
            <a:pPr marL="0" indent="0">
              <a:buNone/>
            </a:pPr>
            <a:r>
              <a:rPr lang="en-US" sz="2400" dirty="0"/>
              <a:t>Ansible Navigator is a component of the Ansible Automation Platform (AAP) that provides a </a:t>
            </a:r>
            <a:r>
              <a:rPr lang="en-US" sz="2400" dirty="0">
                <a:solidFill>
                  <a:schemeClr val="accent1"/>
                </a:solidFill>
              </a:rPr>
              <a:t>graphical interface for working with Ansible</a:t>
            </a:r>
            <a:r>
              <a:rPr lang="en-US" sz="2400" dirty="0"/>
              <a:t>. It's designed to make it easier for users to interact with and navigate through Ansible content.</a:t>
            </a:r>
          </a:p>
          <a:p>
            <a:pPr marL="0" indent="0">
              <a:buNone/>
            </a:pPr>
            <a:endParaRPr lang="en-US" sz="2400" dirty="0"/>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59</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spTree>
    <p:extLst>
      <p:ext uri="{BB962C8B-B14F-4D97-AF65-F5344CB8AC3E}">
        <p14:creationId xmlns:p14="http://schemas.microsoft.com/office/powerpoint/2010/main" val="1008383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57568" y="1672963"/>
            <a:ext cx="7972248" cy="2278837"/>
          </a:xfrm>
        </p:spPr>
        <p:txBody>
          <a:bodyPr/>
          <a:lstStyle/>
          <a:p>
            <a:r>
              <a:rPr lang="en-US" sz="2800" dirty="0"/>
              <a:t>The "London Whale" trading scandal was a case of a complex and risky trading strategy that went wrong due to a mistake in the spreadsheet model used by the traders. </a:t>
            </a:r>
            <a:br>
              <a:rPr lang="en-US" sz="2800" dirty="0"/>
            </a:br>
            <a:br>
              <a:rPr lang="en-US" sz="2800" dirty="0"/>
            </a:br>
            <a:r>
              <a:rPr lang="en-US" sz="2800" dirty="0"/>
              <a:t>The error involved copying and pasting values from one file to another without checking if they were correct or consistent.</a:t>
            </a:r>
          </a:p>
        </p:txBody>
      </p:sp>
      <p:sp>
        <p:nvSpPr>
          <p:cNvPr id="7" name="Slide Number Placeholder 6">
            <a:extLst>
              <a:ext uri="{FF2B5EF4-FFF2-40B4-BE49-F238E27FC236}">
                <a16:creationId xmlns:a16="http://schemas.microsoft.com/office/drawing/2014/main" id="{2D55B989-02A1-764E-A311-51FD7634C5FB}"/>
              </a:ext>
            </a:extLst>
          </p:cNvPr>
          <p:cNvSpPr>
            <a:spLocks noGrp="1"/>
          </p:cNvSpPr>
          <p:nvPr>
            <p:ph type="sldNum" sz="quarter" idx="4"/>
          </p:nvPr>
        </p:nvSpPr>
        <p:spPr/>
        <p:txBody>
          <a:bodyPr/>
          <a:lstStyle/>
          <a:p>
            <a:fld id="{96A97DD0-5BE7-4856-A2A9-C42C6688E607}" type="slidenum">
              <a:rPr lang="en-US" smtClean="0"/>
              <a:pPr/>
              <a:t>6</a:t>
            </a:fld>
            <a:endParaRPr lang="en-US" dirty="0"/>
          </a:p>
        </p:txBody>
      </p:sp>
      <p:sp>
        <p:nvSpPr>
          <p:cNvPr id="6" name="Footer Placeholder 5">
            <a:extLst>
              <a:ext uri="{FF2B5EF4-FFF2-40B4-BE49-F238E27FC236}">
                <a16:creationId xmlns:a16="http://schemas.microsoft.com/office/drawing/2014/main" id="{4CB07E50-A834-DC4C-84A5-2D8FE9C248E7}"/>
              </a:ext>
            </a:extLst>
          </p:cNvPr>
          <p:cNvSpPr>
            <a:spLocks noGrp="1"/>
          </p:cNvSpPr>
          <p:nvPr>
            <p:ph type="ftr" sz="quarter" idx="3"/>
          </p:nvPr>
        </p:nvSpPr>
        <p:spPr/>
        <p:txBody>
          <a:bodyPr/>
          <a:lstStyle/>
          <a:p>
            <a:r>
              <a:rPr lang="en-US"/>
              <a:t>DEVWKS-1700</a:t>
            </a:r>
            <a:endParaRPr lang="en-US" dirty="0"/>
          </a:p>
        </p:txBody>
      </p:sp>
      <p:sp>
        <p:nvSpPr>
          <p:cNvPr id="2" name="TextBox 1">
            <a:extLst>
              <a:ext uri="{FF2B5EF4-FFF2-40B4-BE49-F238E27FC236}">
                <a16:creationId xmlns:a16="http://schemas.microsoft.com/office/drawing/2014/main" id="{84599433-A823-835F-A063-5CD9765033CD}"/>
              </a:ext>
            </a:extLst>
          </p:cNvPr>
          <p:cNvSpPr txBox="1"/>
          <p:nvPr/>
        </p:nvSpPr>
        <p:spPr>
          <a:xfrm>
            <a:off x="1944508" y="4223853"/>
            <a:ext cx="5598368" cy="461665"/>
          </a:xfrm>
          <a:prstGeom prst="rect">
            <a:avLst/>
          </a:prstGeom>
          <a:noFill/>
        </p:spPr>
        <p:txBody>
          <a:bodyPr wrap="square" rtlCol="0">
            <a:spAutoFit/>
          </a:bodyPr>
          <a:lstStyle/>
          <a:p>
            <a:r>
              <a:rPr lang="en-US" sz="2400" dirty="0">
                <a:solidFill>
                  <a:schemeClr val="accent2"/>
                </a:solidFill>
                <a:latin typeface="+mn-lt"/>
              </a:rPr>
              <a:t>$6 billion loss for JPMorgan Chase!</a:t>
            </a:r>
          </a:p>
        </p:txBody>
      </p:sp>
      <p:pic>
        <p:nvPicPr>
          <p:cNvPr id="5" name="Graphic 4" descr="Whale outline">
            <a:extLst>
              <a:ext uri="{FF2B5EF4-FFF2-40B4-BE49-F238E27FC236}">
                <a16:creationId xmlns:a16="http://schemas.microsoft.com/office/drawing/2014/main" id="{BA68BC7A-8C12-5F74-F0EB-F372B582C8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7007" y="4148988"/>
            <a:ext cx="764514" cy="764514"/>
          </a:xfrm>
          <a:prstGeom prst="rect">
            <a:avLst/>
          </a:prstGeom>
        </p:spPr>
      </p:pic>
    </p:spTree>
    <p:extLst>
      <p:ext uri="{BB962C8B-B14F-4D97-AF65-F5344CB8AC3E}">
        <p14:creationId xmlns:p14="http://schemas.microsoft.com/office/powerpoint/2010/main" val="24425465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Key features of Ansible Navigator include:</a:t>
            </a:r>
          </a:p>
        </p:txBody>
      </p:sp>
      <p:sp>
        <p:nvSpPr>
          <p:cNvPr id="2" name="Text Placeholder 1"/>
          <p:cNvSpPr>
            <a:spLocks noGrp="1"/>
          </p:cNvSpPr>
          <p:nvPr>
            <p:ph sz="quarter" idx="11"/>
          </p:nvPr>
        </p:nvSpPr>
        <p:spPr/>
        <p:txBody>
          <a:bodyPr/>
          <a:lstStyle/>
          <a:p>
            <a:r>
              <a:rPr lang="en-US" sz="1800" dirty="0">
                <a:solidFill>
                  <a:schemeClr val="accent1"/>
                </a:solidFill>
              </a:rPr>
              <a:t>Graphical Interface</a:t>
            </a:r>
            <a:r>
              <a:rPr lang="en-US" sz="1800" dirty="0"/>
              <a:t>: Ansible Navigator offers a </a:t>
            </a:r>
            <a:r>
              <a:rPr lang="en-US" sz="1800" dirty="0">
                <a:solidFill>
                  <a:schemeClr val="accent2"/>
                </a:solidFill>
              </a:rPr>
              <a:t>text-based graphical</a:t>
            </a:r>
            <a:r>
              <a:rPr lang="en-US" sz="1800" dirty="0"/>
              <a:t> </a:t>
            </a:r>
            <a:r>
              <a:rPr lang="en-US" sz="1800" dirty="0">
                <a:solidFill>
                  <a:schemeClr val="accent2"/>
                </a:solidFill>
              </a:rPr>
              <a:t>interface</a:t>
            </a:r>
            <a:r>
              <a:rPr lang="en-US" sz="1800" dirty="0"/>
              <a:t> that allows users to visually navigate and interact with Ansible content, making it more accessible for those who prefer graphical tools.</a:t>
            </a:r>
          </a:p>
          <a:p>
            <a:endParaRPr lang="en-US" sz="1800" dirty="0"/>
          </a:p>
          <a:p>
            <a:r>
              <a:rPr lang="en-US" sz="1800" dirty="0">
                <a:solidFill>
                  <a:schemeClr val="accent1"/>
                </a:solidFill>
              </a:rPr>
              <a:t>Content Browsing</a:t>
            </a:r>
            <a:r>
              <a:rPr lang="en-US" sz="1800" dirty="0"/>
              <a:t>: Users can </a:t>
            </a:r>
            <a:r>
              <a:rPr lang="en-US" sz="1800" dirty="0">
                <a:solidFill>
                  <a:schemeClr val="accent2"/>
                </a:solidFill>
              </a:rPr>
              <a:t>browse and explore Ansible content</a:t>
            </a:r>
            <a:r>
              <a:rPr lang="en-US" sz="1800" dirty="0"/>
              <a:t>, including collections, roles, and modules, in a structured and organized manner.</a:t>
            </a:r>
          </a:p>
          <a:p>
            <a:endParaRPr lang="en-US" sz="1800" dirty="0"/>
          </a:p>
          <a:p>
            <a:r>
              <a:rPr lang="en-US" sz="1800" dirty="0">
                <a:solidFill>
                  <a:schemeClr val="accent1"/>
                </a:solidFill>
              </a:rPr>
              <a:t>Documentation Integration</a:t>
            </a:r>
            <a:r>
              <a:rPr lang="en-US" sz="1800" dirty="0"/>
              <a:t>: Ansible Navigator </a:t>
            </a:r>
            <a:r>
              <a:rPr lang="en-US" sz="1800" dirty="0">
                <a:solidFill>
                  <a:schemeClr val="accent2"/>
                </a:solidFill>
              </a:rPr>
              <a:t>integrates Ansible documentation directly into the interface</a:t>
            </a:r>
            <a:r>
              <a:rPr lang="en-US" sz="1800" dirty="0"/>
              <a:t>, providing users with context-specific help and information as they work.</a:t>
            </a:r>
            <a:endParaRPr lang="en-US" sz="1800" dirty="0">
              <a:solidFill>
                <a:schemeClr val="accent1"/>
              </a:solidFill>
            </a:endParaRP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60</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spTree>
    <p:extLst>
      <p:ext uri="{BB962C8B-B14F-4D97-AF65-F5344CB8AC3E}">
        <p14:creationId xmlns:p14="http://schemas.microsoft.com/office/powerpoint/2010/main" val="38227337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Key features of Ansible Navigator (continued):</a:t>
            </a:r>
          </a:p>
        </p:txBody>
      </p:sp>
      <p:sp>
        <p:nvSpPr>
          <p:cNvPr id="2" name="Text Placeholder 1"/>
          <p:cNvSpPr>
            <a:spLocks noGrp="1"/>
          </p:cNvSpPr>
          <p:nvPr>
            <p:ph sz="quarter" idx="11"/>
          </p:nvPr>
        </p:nvSpPr>
        <p:spPr/>
        <p:txBody>
          <a:bodyPr/>
          <a:lstStyle/>
          <a:p>
            <a:endParaRPr lang="en-US" sz="1800" dirty="0"/>
          </a:p>
          <a:p>
            <a:r>
              <a:rPr lang="en-US" sz="1800" dirty="0">
                <a:solidFill>
                  <a:schemeClr val="accent1"/>
                </a:solidFill>
              </a:rPr>
              <a:t>Workflow Support</a:t>
            </a:r>
            <a:r>
              <a:rPr lang="en-US" sz="1800" dirty="0"/>
              <a:t>: It </a:t>
            </a:r>
            <a:r>
              <a:rPr lang="en-US" sz="1800" dirty="0">
                <a:solidFill>
                  <a:schemeClr val="accent2"/>
                </a:solidFill>
              </a:rPr>
              <a:t>assists users in defining and running Ansible workflows</a:t>
            </a:r>
            <a:r>
              <a:rPr lang="en-US" sz="1800" dirty="0"/>
              <a:t>, making it easier to </a:t>
            </a:r>
            <a:r>
              <a:rPr lang="en-US" sz="1800" dirty="0">
                <a:solidFill>
                  <a:schemeClr val="accent2"/>
                </a:solidFill>
              </a:rPr>
              <a:t>manage complex automation tasks</a:t>
            </a:r>
            <a:r>
              <a:rPr lang="en-US" sz="1800" dirty="0"/>
              <a:t>.</a:t>
            </a:r>
          </a:p>
          <a:p>
            <a:endParaRPr lang="en-US" sz="1800" dirty="0"/>
          </a:p>
          <a:p>
            <a:r>
              <a:rPr lang="en-US" sz="1800" dirty="0">
                <a:solidFill>
                  <a:schemeClr val="accent1"/>
                </a:solidFill>
              </a:rPr>
              <a:t>Job Execution</a:t>
            </a:r>
            <a:r>
              <a:rPr lang="en-US" sz="1800" dirty="0"/>
              <a:t>: Ansible Navigator allows users to </a:t>
            </a:r>
            <a:r>
              <a:rPr lang="en-US" sz="1800" dirty="0">
                <a:solidFill>
                  <a:schemeClr val="accent2"/>
                </a:solidFill>
              </a:rPr>
              <a:t>execute Ansible jobs directly from the interface</a:t>
            </a:r>
            <a:r>
              <a:rPr lang="en-US" sz="1800" dirty="0"/>
              <a:t>, providing a </a:t>
            </a:r>
            <a:r>
              <a:rPr lang="en-US" sz="1800" dirty="0">
                <a:solidFill>
                  <a:schemeClr val="accent2"/>
                </a:solidFill>
              </a:rPr>
              <a:t>streamlined workflow for managing automation tasks</a:t>
            </a:r>
            <a:r>
              <a:rPr lang="en-US" sz="1800" dirty="0"/>
              <a:t>.</a:t>
            </a:r>
            <a:endParaRPr lang="en-US" sz="1800" dirty="0">
              <a:solidFill>
                <a:schemeClr val="accent1"/>
              </a:solidFill>
            </a:endParaRP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61</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spTree>
    <p:extLst>
      <p:ext uri="{BB962C8B-B14F-4D97-AF65-F5344CB8AC3E}">
        <p14:creationId xmlns:p14="http://schemas.microsoft.com/office/powerpoint/2010/main" val="18146762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Installing Ansible Navigator</a:t>
            </a:r>
          </a:p>
        </p:txBody>
      </p:sp>
      <p:sp>
        <p:nvSpPr>
          <p:cNvPr id="2" name="Text Placeholder 1"/>
          <p:cNvSpPr>
            <a:spLocks noGrp="1"/>
          </p:cNvSpPr>
          <p:nvPr>
            <p:ph sz="quarter" idx="11"/>
          </p:nvPr>
        </p:nvSpPr>
        <p:spPr>
          <a:xfrm>
            <a:off x="443997" y="1104900"/>
            <a:ext cx="8257032" cy="3485388"/>
          </a:xfrm>
        </p:spPr>
        <p:txBody>
          <a:bodyPr/>
          <a:lstStyle/>
          <a:p>
            <a:pPr marL="0" indent="0" algn="ctr">
              <a:buNone/>
            </a:pPr>
            <a:r>
              <a:rPr lang="en-US" sz="2400" dirty="0"/>
              <a:t>pip3 install 'ansible-navigator[ansible-core]'</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62</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pic>
        <p:nvPicPr>
          <p:cNvPr id="5" name="Picture 4">
            <a:extLst>
              <a:ext uri="{FF2B5EF4-FFF2-40B4-BE49-F238E27FC236}">
                <a16:creationId xmlns:a16="http://schemas.microsoft.com/office/drawing/2014/main" id="{DB7890A9-AE34-F7AF-DFCB-31B0D55EE17E}"/>
              </a:ext>
            </a:extLst>
          </p:cNvPr>
          <p:cNvPicPr>
            <a:picLocks noChangeAspect="1"/>
          </p:cNvPicPr>
          <p:nvPr/>
        </p:nvPicPr>
        <p:blipFill>
          <a:blip r:embed="rId3"/>
          <a:stretch>
            <a:fillRect/>
          </a:stretch>
        </p:blipFill>
        <p:spPr>
          <a:xfrm>
            <a:off x="1803252" y="1678522"/>
            <a:ext cx="5306785" cy="3202370"/>
          </a:xfrm>
          <a:prstGeom prst="rect">
            <a:avLst/>
          </a:prstGeom>
        </p:spPr>
      </p:pic>
    </p:spTree>
    <p:extLst>
      <p:ext uri="{BB962C8B-B14F-4D97-AF65-F5344CB8AC3E}">
        <p14:creationId xmlns:p14="http://schemas.microsoft.com/office/powerpoint/2010/main" val="36487916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Ansible Navigator – help menu</a:t>
            </a:r>
          </a:p>
        </p:txBody>
      </p:sp>
      <p:sp>
        <p:nvSpPr>
          <p:cNvPr id="2" name="Text Placeholder 1"/>
          <p:cNvSpPr>
            <a:spLocks noGrp="1"/>
          </p:cNvSpPr>
          <p:nvPr>
            <p:ph sz="quarter" idx="11"/>
          </p:nvPr>
        </p:nvSpPr>
        <p:spPr>
          <a:xfrm>
            <a:off x="443997" y="1104138"/>
            <a:ext cx="8257032" cy="3486150"/>
          </a:xfrm>
        </p:spPr>
        <p:txBody>
          <a:bodyPr/>
          <a:lstStyle/>
          <a:p>
            <a:pPr marL="0" indent="0" algn="ctr">
              <a:buNone/>
            </a:pPr>
            <a:r>
              <a:rPr lang="en-US" sz="2400" dirty="0"/>
              <a:t>ansible-navigator --help</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63</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pic>
        <p:nvPicPr>
          <p:cNvPr id="5" name="Picture 4">
            <a:extLst>
              <a:ext uri="{FF2B5EF4-FFF2-40B4-BE49-F238E27FC236}">
                <a16:creationId xmlns:a16="http://schemas.microsoft.com/office/drawing/2014/main" id="{07FF8733-2CA6-68C2-F685-5C6C2CD11896}"/>
              </a:ext>
            </a:extLst>
          </p:cNvPr>
          <p:cNvPicPr>
            <a:picLocks noChangeAspect="1"/>
          </p:cNvPicPr>
          <p:nvPr/>
        </p:nvPicPr>
        <p:blipFill>
          <a:blip r:embed="rId3"/>
          <a:stretch>
            <a:fillRect/>
          </a:stretch>
        </p:blipFill>
        <p:spPr>
          <a:xfrm>
            <a:off x="2700509" y="1657350"/>
            <a:ext cx="3742982" cy="3113532"/>
          </a:xfrm>
          <a:prstGeom prst="rect">
            <a:avLst/>
          </a:prstGeom>
        </p:spPr>
      </p:pic>
    </p:spTree>
    <p:extLst>
      <p:ext uri="{BB962C8B-B14F-4D97-AF65-F5344CB8AC3E}">
        <p14:creationId xmlns:p14="http://schemas.microsoft.com/office/powerpoint/2010/main" val="8789259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Getting Started with Ansible Navigator</a:t>
            </a:r>
          </a:p>
        </p:txBody>
      </p:sp>
      <p:sp>
        <p:nvSpPr>
          <p:cNvPr id="2" name="Text Placeholder 1"/>
          <p:cNvSpPr>
            <a:spLocks noGrp="1"/>
          </p:cNvSpPr>
          <p:nvPr>
            <p:ph sz="quarter" idx="11"/>
          </p:nvPr>
        </p:nvSpPr>
        <p:spPr>
          <a:xfrm>
            <a:off x="443484" y="1206006"/>
            <a:ext cx="8257032" cy="3392424"/>
          </a:xfrm>
        </p:spPr>
        <p:txBody>
          <a:bodyPr/>
          <a:lstStyle/>
          <a:p>
            <a:r>
              <a:rPr lang="en-US" sz="1800" dirty="0"/>
              <a:t>By default, ansible-navigator uses a container runtime (</a:t>
            </a:r>
            <a:r>
              <a:rPr lang="en-US" sz="1800" dirty="0">
                <a:solidFill>
                  <a:schemeClr val="accent1"/>
                </a:solidFill>
              </a:rPr>
              <a:t>podman</a:t>
            </a:r>
            <a:r>
              <a:rPr lang="en-US" sz="1800" dirty="0"/>
              <a:t> or </a:t>
            </a:r>
            <a:r>
              <a:rPr lang="en-US" sz="1800" b="1" dirty="0">
                <a:solidFill>
                  <a:schemeClr val="accent1"/>
                </a:solidFill>
              </a:rPr>
              <a:t>docker</a:t>
            </a:r>
            <a:r>
              <a:rPr lang="en-US" sz="1800" dirty="0"/>
              <a:t>, whichever it finds first) and runs Ansible within an execution environment (a pre-built container image which includes ansible-core along with a set of Ansible collections.)</a:t>
            </a:r>
          </a:p>
          <a:p>
            <a:endParaRPr lang="en-US" sz="1800" dirty="0"/>
          </a:p>
          <a:p>
            <a:r>
              <a:rPr lang="en-US" sz="1800" dirty="0"/>
              <a:t>This default behavior can be disabled by starting ansible-navigator with --execution-environment false. In this case, Ansible and any collections needed must be installed manually on the system.</a:t>
            </a:r>
          </a:p>
          <a:p>
            <a:endParaRPr lang="en-US" sz="1800" dirty="0"/>
          </a:p>
          <a:p>
            <a:r>
              <a:rPr lang="en-US" sz="1800" dirty="0"/>
              <a:t>Additional Linux, macOS and Windows with WSL2 installation instructions are available at </a:t>
            </a:r>
            <a:r>
              <a:rPr lang="en-US" sz="1800" dirty="0">
                <a:hlinkClick r:id="rId3"/>
              </a:rPr>
              <a:t>https://ansible.readthedocs.io/projects/navigator/installation/</a:t>
            </a:r>
            <a:endParaRPr lang="en-US" sz="1800" dirty="0">
              <a:solidFill>
                <a:schemeClr val="accent1"/>
              </a:solidFill>
            </a:endParaRP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64</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spTree>
    <p:extLst>
      <p:ext uri="{BB962C8B-B14F-4D97-AF65-F5344CB8AC3E}">
        <p14:creationId xmlns:p14="http://schemas.microsoft.com/office/powerpoint/2010/main" val="5958285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Ansible Navigator ~ Welcome Page</a:t>
            </a:r>
          </a:p>
        </p:txBody>
      </p:sp>
      <p:sp>
        <p:nvSpPr>
          <p:cNvPr id="2" name="Text Placeholder 1"/>
          <p:cNvSpPr>
            <a:spLocks noGrp="1"/>
          </p:cNvSpPr>
          <p:nvPr>
            <p:ph sz="quarter" idx="11"/>
          </p:nvPr>
        </p:nvSpPr>
        <p:spPr>
          <a:xfrm>
            <a:off x="443484" y="1206006"/>
            <a:ext cx="8257032" cy="3392424"/>
          </a:xfrm>
        </p:spPr>
        <p:txBody>
          <a:bodyPr/>
          <a:lstStyle/>
          <a:p>
            <a:r>
              <a:rPr lang="en-US" sz="1800" dirty="0"/>
              <a:t>When running </a:t>
            </a:r>
            <a:r>
              <a:rPr lang="en-US" sz="1800" b="1" i="1" dirty="0"/>
              <a:t>ansible-navigator</a:t>
            </a:r>
            <a:r>
              <a:rPr lang="en-US" sz="1800" dirty="0"/>
              <a:t> with no arguments, you will be presented with the welcome page. From this page, you can run playbooks, browse collections, explore inventories, read Ansible documentation, and more.</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65</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pic>
        <p:nvPicPr>
          <p:cNvPr id="5" name="Picture 4">
            <a:extLst>
              <a:ext uri="{FF2B5EF4-FFF2-40B4-BE49-F238E27FC236}">
                <a16:creationId xmlns:a16="http://schemas.microsoft.com/office/drawing/2014/main" id="{84BA9DFC-154C-E04A-59FC-7E0B04462D2F}"/>
              </a:ext>
            </a:extLst>
          </p:cNvPr>
          <p:cNvPicPr>
            <a:picLocks noChangeAspect="1"/>
          </p:cNvPicPr>
          <p:nvPr/>
        </p:nvPicPr>
        <p:blipFill>
          <a:blip r:embed="rId3"/>
          <a:stretch>
            <a:fillRect/>
          </a:stretch>
        </p:blipFill>
        <p:spPr>
          <a:xfrm>
            <a:off x="1389888" y="2137535"/>
            <a:ext cx="6062472" cy="2635132"/>
          </a:xfrm>
          <a:prstGeom prst="rect">
            <a:avLst/>
          </a:prstGeom>
        </p:spPr>
      </p:pic>
    </p:spTree>
    <p:extLst>
      <p:ext uri="{BB962C8B-B14F-4D97-AF65-F5344CB8AC3E}">
        <p14:creationId xmlns:p14="http://schemas.microsoft.com/office/powerpoint/2010/main" val="4228142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Ansible Navigator ~ Welcome Page :help</a:t>
            </a:r>
          </a:p>
        </p:txBody>
      </p:sp>
      <p:sp>
        <p:nvSpPr>
          <p:cNvPr id="2" name="Text Placeholder 1"/>
          <p:cNvSpPr>
            <a:spLocks noGrp="1"/>
          </p:cNvSpPr>
          <p:nvPr>
            <p:ph sz="quarter" idx="11"/>
          </p:nvPr>
        </p:nvSpPr>
        <p:spPr>
          <a:xfrm>
            <a:off x="443484" y="1206006"/>
            <a:ext cx="8257032" cy="3392424"/>
          </a:xfrm>
        </p:spPr>
        <p:txBody>
          <a:bodyPr/>
          <a:lstStyle/>
          <a:p>
            <a:r>
              <a:rPr lang="en-US" sz="1800" dirty="0"/>
              <a:t>A full list of key bindings can be viewed by typing :help.</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66</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pic>
        <p:nvPicPr>
          <p:cNvPr id="6" name="Picture 5">
            <a:extLst>
              <a:ext uri="{FF2B5EF4-FFF2-40B4-BE49-F238E27FC236}">
                <a16:creationId xmlns:a16="http://schemas.microsoft.com/office/drawing/2014/main" id="{59D5A60A-EE72-8BF9-9D42-B85A53C4AADA}"/>
              </a:ext>
            </a:extLst>
          </p:cNvPr>
          <p:cNvPicPr>
            <a:picLocks noChangeAspect="1"/>
          </p:cNvPicPr>
          <p:nvPr/>
        </p:nvPicPr>
        <p:blipFill>
          <a:blip r:embed="rId3"/>
          <a:stretch>
            <a:fillRect/>
          </a:stretch>
        </p:blipFill>
        <p:spPr>
          <a:xfrm>
            <a:off x="1901953" y="1672155"/>
            <a:ext cx="4974336" cy="3067506"/>
          </a:xfrm>
          <a:prstGeom prst="rect">
            <a:avLst/>
          </a:prstGeom>
        </p:spPr>
      </p:pic>
    </p:spTree>
    <p:extLst>
      <p:ext uri="{BB962C8B-B14F-4D97-AF65-F5344CB8AC3E}">
        <p14:creationId xmlns:p14="http://schemas.microsoft.com/office/powerpoint/2010/main" val="7690607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3997" y="0"/>
            <a:ext cx="8257032" cy="632440"/>
          </a:xfrm>
        </p:spPr>
        <p:txBody>
          <a:bodyPr/>
          <a:lstStyle/>
          <a:p>
            <a:pPr algn="ctr"/>
            <a:r>
              <a:rPr lang="en-US" dirty="0"/>
              <a:t>Ansible Navigator ~ Config File</a:t>
            </a:r>
          </a:p>
        </p:txBody>
      </p:sp>
      <p:sp>
        <p:nvSpPr>
          <p:cNvPr id="2" name="Text Placeholder 1"/>
          <p:cNvSpPr>
            <a:spLocks noGrp="1"/>
          </p:cNvSpPr>
          <p:nvPr>
            <p:ph sz="quarter" idx="11"/>
          </p:nvPr>
        </p:nvSpPr>
        <p:spPr>
          <a:xfrm>
            <a:off x="443484" y="822960"/>
            <a:ext cx="8257032" cy="2029968"/>
          </a:xfrm>
        </p:spPr>
        <p:txBody>
          <a:bodyPr anchor="ctr"/>
          <a:lstStyle/>
          <a:p>
            <a:pPr marL="0" indent="0">
              <a:buNone/>
            </a:pPr>
            <a:r>
              <a:rPr lang="en-US" sz="1800" dirty="0"/>
              <a:t>We can write an </a:t>
            </a:r>
            <a:r>
              <a:rPr lang="en-US" sz="1800" b="1" dirty="0">
                <a:solidFill>
                  <a:schemeClr val="accent5"/>
                </a:solidFill>
              </a:rPr>
              <a:t>~/ansible-navigator.yml </a:t>
            </a:r>
            <a:r>
              <a:rPr lang="en-US" sz="1800" dirty="0"/>
              <a:t>config file that will give us a good jumping off point to explore some key features of ansible-navigator</a:t>
            </a:r>
          </a:p>
          <a:p>
            <a:pPr marL="0" indent="0">
              <a:buNone/>
            </a:pPr>
            <a:endParaRPr lang="en-US" sz="1800" dirty="0"/>
          </a:p>
          <a:p>
            <a:pPr marL="0" indent="0">
              <a:buNone/>
            </a:pPr>
            <a:endParaRPr lang="en-US" sz="1800" dirty="0"/>
          </a:p>
          <a:p>
            <a:pPr marL="0" indent="0">
              <a:lnSpc>
                <a:spcPts val="960"/>
              </a:lnSpc>
              <a:buNone/>
            </a:pPr>
            <a:endParaRPr lang="en-US" sz="1800" dirty="0"/>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67</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pic>
        <p:nvPicPr>
          <p:cNvPr id="5" name="Picture 4">
            <a:extLst>
              <a:ext uri="{FF2B5EF4-FFF2-40B4-BE49-F238E27FC236}">
                <a16:creationId xmlns:a16="http://schemas.microsoft.com/office/drawing/2014/main" id="{F47F0CDB-D7A2-7357-6D40-820520F27118}"/>
              </a:ext>
            </a:extLst>
          </p:cNvPr>
          <p:cNvPicPr>
            <a:picLocks noChangeAspect="1"/>
          </p:cNvPicPr>
          <p:nvPr/>
        </p:nvPicPr>
        <p:blipFill>
          <a:blip r:embed="rId3"/>
          <a:stretch>
            <a:fillRect/>
          </a:stretch>
        </p:blipFill>
        <p:spPr>
          <a:xfrm>
            <a:off x="1856232" y="1734011"/>
            <a:ext cx="5184648" cy="2865201"/>
          </a:xfrm>
          <a:prstGeom prst="rect">
            <a:avLst/>
          </a:prstGeom>
        </p:spPr>
      </p:pic>
    </p:spTree>
    <p:extLst>
      <p:ext uri="{BB962C8B-B14F-4D97-AF65-F5344CB8AC3E}">
        <p14:creationId xmlns:p14="http://schemas.microsoft.com/office/powerpoint/2010/main" val="17711591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3484" y="47580"/>
            <a:ext cx="8257032" cy="502992"/>
          </a:xfrm>
        </p:spPr>
        <p:txBody>
          <a:bodyPr/>
          <a:lstStyle/>
          <a:p>
            <a:pPr algn="ctr"/>
            <a:r>
              <a:rPr lang="en-US" sz="3200" dirty="0"/>
              <a:t>ansible-navigator vs. ansible-playbook</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68</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graphicFrame>
        <p:nvGraphicFramePr>
          <p:cNvPr id="5" name="Table 4">
            <a:extLst>
              <a:ext uri="{FF2B5EF4-FFF2-40B4-BE49-F238E27FC236}">
                <a16:creationId xmlns:a16="http://schemas.microsoft.com/office/drawing/2014/main" id="{18F26CF9-7A40-3FBE-FB8A-07799A9979C6}"/>
              </a:ext>
            </a:extLst>
          </p:cNvPr>
          <p:cNvGraphicFramePr>
            <a:graphicFrameLocks noGrp="1"/>
          </p:cNvGraphicFramePr>
          <p:nvPr/>
        </p:nvGraphicFramePr>
        <p:xfrm>
          <a:off x="443484" y="564395"/>
          <a:ext cx="8257032" cy="4118070"/>
        </p:xfrm>
        <a:graphic>
          <a:graphicData uri="http://schemas.openxmlformats.org/drawingml/2006/table">
            <a:tbl>
              <a:tblPr firstRow="1" bandRow="1">
                <a:tableStyleId>{C083E6E3-FA7D-4D7B-A595-EF9225AFEA82}</a:tableStyleId>
              </a:tblPr>
              <a:tblGrid>
                <a:gridCol w="1306939">
                  <a:extLst>
                    <a:ext uri="{9D8B030D-6E8A-4147-A177-3AD203B41FA5}">
                      <a16:colId xmlns:a16="http://schemas.microsoft.com/office/drawing/2014/main" val="3490759982"/>
                    </a:ext>
                  </a:extLst>
                </a:gridCol>
                <a:gridCol w="4197749">
                  <a:extLst>
                    <a:ext uri="{9D8B030D-6E8A-4147-A177-3AD203B41FA5}">
                      <a16:colId xmlns:a16="http://schemas.microsoft.com/office/drawing/2014/main" val="2615334080"/>
                    </a:ext>
                  </a:extLst>
                </a:gridCol>
                <a:gridCol w="2752344">
                  <a:extLst>
                    <a:ext uri="{9D8B030D-6E8A-4147-A177-3AD203B41FA5}">
                      <a16:colId xmlns:a16="http://schemas.microsoft.com/office/drawing/2014/main" val="2354427769"/>
                    </a:ext>
                  </a:extLst>
                </a:gridCol>
              </a:tblGrid>
              <a:tr h="0">
                <a:tc>
                  <a:txBody>
                    <a:bodyPr/>
                    <a:lstStyle/>
                    <a:p>
                      <a:pPr algn="ctr"/>
                      <a:endParaRPr lang="en-US" dirty="0">
                        <a:solidFill>
                          <a:schemeClr val="bg2"/>
                        </a:solidFill>
                      </a:endParaRPr>
                    </a:p>
                  </a:txBody>
                  <a:tcPr anchor="ctr"/>
                </a:tc>
                <a:tc>
                  <a:txBody>
                    <a:bodyPr/>
                    <a:lstStyle/>
                    <a:p>
                      <a:pPr algn="ctr"/>
                      <a:r>
                        <a:rPr lang="en-US" sz="1800" dirty="0">
                          <a:solidFill>
                            <a:schemeClr val="accent1"/>
                          </a:solidFill>
                        </a:rPr>
                        <a:t>ansible-navigator</a:t>
                      </a:r>
                    </a:p>
                  </a:txBody>
                  <a:tcPr anchor="ct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800" dirty="0">
                          <a:solidFill>
                            <a:schemeClr val="accent1"/>
                          </a:solidFill>
                        </a:rPr>
                        <a:t>ansible-playbook</a:t>
                      </a:r>
                    </a:p>
                  </a:txBody>
                  <a:tcPr anchor="ctr"/>
                </a:tc>
                <a:extLst>
                  <a:ext uri="{0D108BD9-81ED-4DB2-BD59-A6C34878D82A}">
                    <a16:rowId xmlns:a16="http://schemas.microsoft.com/office/drawing/2014/main" val="3553704761"/>
                  </a:ext>
                </a:extLst>
              </a:tr>
              <a:tr h="901337">
                <a:tc>
                  <a:txBody>
                    <a:bodyPr/>
                    <a:lstStyle/>
                    <a:p>
                      <a:pPr algn="ctr"/>
                      <a:r>
                        <a:rPr lang="en-US" b="1" dirty="0">
                          <a:solidFill>
                            <a:schemeClr val="accent5"/>
                          </a:solidFill>
                        </a:rPr>
                        <a:t>Main Usage</a:t>
                      </a:r>
                    </a:p>
                  </a:txBody>
                  <a:tcPr anchor="ctr"/>
                </a:tc>
                <a:tc>
                  <a:txBody>
                    <a:bodyPr/>
                    <a:lstStyle/>
                    <a:p>
                      <a:pPr algn="ctr"/>
                      <a:r>
                        <a:rPr lang="en-US" dirty="0">
                          <a:solidFill>
                            <a:schemeClr val="bg2"/>
                          </a:solidFill>
                        </a:rPr>
                        <a:t>a more comprehensive tool designed to explore, manage, and execute Ansible content, including playbooks, roles, and collections</a:t>
                      </a:r>
                    </a:p>
                  </a:txBody>
                  <a:tcPr anchor="ctr"/>
                </a:tc>
                <a:tc>
                  <a:txBody>
                    <a:bodyPr/>
                    <a:lstStyle/>
                    <a:p>
                      <a:pPr algn="ctr"/>
                      <a:r>
                        <a:rPr lang="en-US" dirty="0">
                          <a:solidFill>
                            <a:schemeClr val="bg2"/>
                          </a:solidFill>
                        </a:rPr>
                        <a:t>Used primarily for executing Ansible playbooks</a:t>
                      </a:r>
                    </a:p>
                  </a:txBody>
                  <a:tcPr anchor="ctr"/>
                </a:tc>
                <a:extLst>
                  <a:ext uri="{0D108BD9-81ED-4DB2-BD59-A6C34878D82A}">
                    <a16:rowId xmlns:a16="http://schemas.microsoft.com/office/drawing/2014/main" val="2817368357"/>
                  </a:ext>
                </a:extLst>
              </a:tr>
              <a:tr h="866141">
                <a:tc>
                  <a:txBody>
                    <a:bodyPr/>
                    <a:lstStyle/>
                    <a:p>
                      <a:pPr algn="ctr"/>
                      <a:r>
                        <a:rPr lang="en-US" b="1" dirty="0">
                          <a:solidFill>
                            <a:schemeClr val="accent5"/>
                          </a:solidFill>
                        </a:rPr>
                        <a:t>UI</a:t>
                      </a:r>
                    </a:p>
                  </a:txBody>
                  <a:tcPr anchor="ctr"/>
                </a:tc>
                <a:tc>
                  <a:txBody>
                    <a:bodyPr/>
                    <a:lstStyle/>
                    <a:p>
                      <a:pPr algn="ctr"/>
                      <a:r>
                        <a:rPr lang="en-US" dirty="0">
                          <a:solidFill>
                            <a:schemeClr val="bg2"/>
                          </a:solidFill>
                        </a:rPr>
                        <a:t>interactive mode: a text user interface (TUI) to navigate through Ansible content and discover available actions</a:t>
                      </a:r>
                    </a:p>
                  </a:txBody>
                  <a:tcPr anchor="ctr"/>
                </a:tc>
                <a:tc>
                  <a:txBody>
                    <a:bodyPr/>
                    <a:lstStyle/>
                    <a:p>
                      <a:pPr algn="ctr"/>
                      <a:r>
                        <a:rPr lang="en-US" dirty="0">
                          <a:solidFill>
                            <a:schemeClr val="bg2"/>
                          </a:solidFill>
                        </a:rPr>
                        <a:t>A traditional CLI interface, where you run playbooks by passing flags and specifying playbook files</a:t>
                      </a:r>
                    </a:p>
                  </a:txBody>
                  <a:tcPr anchor="ctr">
                    <a:solidFill>
                      <a:schemeClr val="bg1"/>
                    </a:solidFill>
                  </a:tcPr>
                </a:tc>
                <a:extLst>
                  <a:ext uri="{0D108BD9-81ED-4DB2-BD59-A6C34878D82A}">
                    <a16:rowId xmlns:a16="http://schemas.microsoft.com/office/drawing/2014/main" val="3087880917"/>
                  </a:ext>
                </a:extLst>
              </a:tr>
              <a:tr h="1039952">
                <a:tc>
                  <a:txBody>
                    <a:bodyPr/>
                    <a:lstStyle/>
                    <a:p>
                      <a:pPr algn="ctr"/>
                      <a:r>
                        <a:rPr lang="en-US" b="1" dirty="0">
                          <a:solidFill>
                            <a:schemeClr val="accent5"/>
                          </a:solidFill>
                        </a:rPr>
                        <a:t>Execution Environment</a:t>
                      </a:r>
                    </a:p>
                  </a:txBody>
                  <a:tcPr anchor="ctr"/>
                </a:tc>
                <a:tc>
                  <a:txBody>
                    <a:bodyPr/>
                    <a:lstStyle/>
                    <a:p>
                      <a:pPr algn="ctr"/>
                      <a:r>
                        <a:rPr lang="en-US" dirty="0">
                          <a:solidFill>
                            <a:schemeClr val="bg2"/>
                          </a:solidFill>
                        </a:rPr>
                        <a:t>supports execution environments, which are containerized environments that isolate Ansible execution</a:t>
                      </a:r>
                    </a:p>
                  </a:txBody>
                  <a:tcPr anchor="ctr"/>
                </a:tc>
                <a:tc>
                  <a:txBody>
                    <a:bodyPr/>
                    <a:lstStyle/>
                    <a:p>
                      <a:pPr algn="ctr"/>
                      <a:r>
                        <a:rPr lang="en-US" dirty="0">
                          <a:solidFill>
                            <a:schemeClr val="bg2"/>
                          </a:solidFill>
                        </a:rPr>
                        <a:t>Runs playbooks via local Python environ (e.g., using your system Python or Python virtualenv)</a:t>
                      </a:r>
                    </a:p>
                  </a:txBody>
                  <a:tcPr anchor="ctr"/>
                </a:tc>
                <a:extLst>
                  <a:ext uri="{0D108BD9-81ED-4DB2-BD59-A6C34878D82A}">
                    <a16:rowId xmlns:a16="http://schemas.microsoft.com/office/drawing/2014/main" val="3403254261"/>
                  </a:ext>
                </a:extLst>
              </a:tr>
              <a:tr h="751841">
                <a:tc>
                  <a:txBody>
                    <a:bodyPr/>
                    <a:lstStyle/>
                    <a:p>
                      <a:pPr algn="ctr"/>
                      <a:r>
                        <a:rPr lang="en-US" b="1" dirty="0">
                          <a:solidFill>
                            <a:schemeClr val="accent5"/>
                          </a:solidFill>
                        </a:rPr>
                        <a:t>Extensibility</a:t>
                      </a:r>
                    </a:p>
                  </a:txBody>
                  <a:tcPr anchor="ctr"/>
                </a:tc>
                <a:tc>
                  <a:txBody>
                    <a:bodyPr/>
                    <a:lstStyle/>
                    <a:p>
                      <a:pPr algn="ctr"/>
                      <a:r>
                        <a:rPr lang="en-US" dirty="0">
                          <a:solidFill>
                            <a:schemeClr val="bg2"/>
                          </a:solidFill>
                        </a:rPr>
                        <a:t>Provides additional features, such as browsing documentation, visualizing inventory, and managing collections, all of which makes it a more versatile tool for working with Ansible</a:t>
                      </a:r>
                    </a:p>
                  </a:txBody>
                  <a:tcPr anchor="ctr"/>
                </a:tc>
                <a:tc>
                  <a:txBody>
                    <a:bodyPr/>
                    <a:lstStyle/>
                    <a:p>
                      <a:pPr algn="ctr"/>
                      <a:r>
                        <a:rPr lang="en-US" dirty="0">
                          <a:solidFill>
                            <a:schemeClr val="bg2"/>
                          </a:solidFill>
                        </a:rPr>
                        <a:t>Almost 100% focused on executing playbooks; you sometimes end up having to use other ansible-* tools </a:t>
                      </a:r>
                    </a:p>
                  </a:txBody>
                  <a:tcPr anchor="ctr"/>
                </a:tc>
                <a:extLst>
                  <a:ext uri="{0D108BD9-81ED-4DB2-BD59-A6C34878D82A}">
                    <a16:rowId xmlns:a16="http://schemas.microsoft.com/office/drawing/2014/main" val="2399853843"/>
                  </a:ext>
                </a:extLst>
              </a:tr>
            </a:tbl>
          </a:graphicData>
        </a:graphic>
      </p:graphicFrame>
    </p:spTree>
    <p:extLst>
      <p:ext uri="{BB962C8B-B14F-4D97-AF65-F5344CB8AC3E}">
        <p14:creationId xmlns:p14="http://schemas.microsoft.com/office/powerpoint/2010/main" val="32079794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Ansible Navigator ~ Summary of Benefits</a:t>
            </a:r>
          </a:p>
        </p:txBody>
      </p:sp>
      <p:sp>
        <p:nvSpPr>
          <p:cNvPr id="2" name="Text Placeholder 1"/>
          <p:cNvSpPr>
            <a:spLocks noGrp="1"/>
          </p:cNvSpPr>
          <p:nvPr>
            <p:ph sz="quarter" idx="11"/>
          </p:nvPr>
        </p:nvSpPr>
        <p:spPr>
          <a:xfrm>
            <a:off x="443484" y="1206006"/>
            <a:ext cx="8257032" cy="3392424"/>
          </a:xfrm>
        </p:spPr>
        <p:txBody>
          <a:bodyPr/>
          <a:lstStyle/>
          <a:p>
            <a:pPr marL="0" indent="0">
              <a:buNone/>
            </a:pPr>
            <a:r>
              <a:rPr lang="en-US" sz="1800" dirty="0"/>
              <a:t>Ansible Navigator was created to address some limitations of traditional Ansible CLI tools, providing us with a more efficient way to work with Ansible:</a:t>
            </a:r>
          </a:p>
          <a:p>
            <a:endParaRPr lang="en-US" sz="1800" dirty="0"/>
          </a:p>
          <a:p>
            <a:r>
              <a:rPr lang="en-US" sz="1800" dirty="0"/>
              <a:t>Improves the UX by providing a </a:t>
            </a:r>
            <a:r>
              <a:rPr lang="en-US" sz="1800" dirty="0">
                <a:solidFill>
                  <a:schemeClr val="accent1"/>
                </a:solidFill>
              </a:rPr>
              <a:t>more interactive look and feel</a:t>
            </a:r>
          </a:p>
          <a:p>
            <a:r>
              <a:rPr lang="en-US" sz="1800" dirty="0">
                <a:solidFill>
                  <a:schemeClr val="accent1"/>
                </a:solidFill>
              </a:rPr>
              <a:t>Enhances the discoverability of Ansible content and available actions</a:t>
            </a:r>
          </a:p>
          <a:p>
            <a:r>
              <a:rPr lang="en-US" sz="1800" dirty="0">
                <a:solidFill>
                  <a:schemeClr val="accent1"/>
                </a:solidFill>
              </a:rPr>
              <a:t>Simplifies the usage of execution environments</a:t>
            </a:r>
            <a:r>
              <a:rPr lang="en-US" sz="1800" dirty="0"/>
              <a:t>, </a:t>
            </a:r>
            <a:r>
              <a:rPr lang="en-US" sz="1800" dirty="0">
                <a:solidFill>
                  <a:schemeClr val="accent1"/>
                </a:solidFill>
              </a:rPr>
              <a:t>allowing us to work with containerized Ansible instances</a:t>
            </a:r>
            <a:r>
              <a:rPr lang="en-US" sz="1800" dirty="0"/>
              <a:t>. There is no equivalent functionality available to us with ansible-playbook.</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69</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spTree>
    <p:extLst>
      <p:ext uri="{BB962C8B-B14F-4D97-AF65-F5344CB8AC3E}">
        <p14:creationId xmlns:p14="http://schemas.microsoft.com/office/powerpoint/2010/main" val="180871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223F18F-AEC7-D348-9DA7-5EB6AA253C00}"/>
              </a:ext>
            </a:extLst>
          </p:cNvPr>
          <p:cNvSpPr>
            <a:spLocks noGrp="1"/>
          </p:cNvSpPr>
          <p:nvPr>
            <p:ph type="sldNum" sz="quarter" idx="4"/>
          </p:nvPr>
        </p:nvSpPr>
        <p:spPr/>
        <p:txBody>
          <a:bodyPr/>
          <a:lstStyle/>
          <a:p>
            <a:fld id="{96A97DD0-5BE7-4856-A2A9-C42C6688E607}" type="slidenum">
              <a:rPr lang="en-US" smtClean="0"/>
              <a:pPr/>
              <a:t>7</a:t>
            </a:fld>
            <a:endParaRPr lang="en-US" dirty="0"/>
          </a:p>
        </p:txBody>
      </p:sp>
      <p:sp>
        <p:nvSpPr>
          <p:cNvPr id="5" name="Footer Placeholder 4">
            <a:extLst>
              <a:ext uri="{FF2B5EF4-FFF2-40B4-BE49-F238E27FC236}">
                <a16:creationId xmlns:a16="http://schemas.microsoft.com/office/drawing/2014/main" id="{29A899BD-8B2B-7702-07CF-AC9E78D7C643}"/>
              </a:ext>
            </a:extLst>
          </p:cNvPr>
          <p:cNvSpPr>
            <a:spLocks noGrp="1"/>
          </p:cNvSpPr>
          <p:nvPr>
            <p:ph type="ftr" sz="quarter" idx="3"/>
          </p:nvPr>
        </p:nvSpPr>
        <p:spPr/>
        <p:txBody>
          <a:bodyPr/>
          <a:lstStyle/>
          <a:p>
            <a:pPr defTabSz="610744"/>
            <a:r>
              <a:rPr lang="en-US"/>
              <a:t>DEVWKS-1700</a:t>
            </a:r>
            <a:endParaRPr lang="en-US" dirty="0"/>
          </a:p>
        </p:txBody>
      </p:sp>
      <p:pic>
        <p:nvPicPr>
          <p:cNvPr id="6" name="Picture 5">
            <a:extLst>
              <a:ext uri="{FF2B5EF4-FFF2-40B4-BE49-F238E27FC236}">
                <a16:creationId xmlns:a16="http://schemas.microsoft.com/office/drawing/2014/main" id="{AA967426-46A8-5B8D-5567-C2E5D316360B}"/>
              </a:ext>
            </a:extLst>
          </p:cNvPr>
          <p:cNvPicPr>
            <a:picLocks noChangeAspect="1"/>
          </p:cNvPicPr>
          <p:nvPr/>
        </p:nvPicPr>
        <p:blipFill>
          <a:blip r:embed="rId3"/>
          <a:stretch>
            <a:fillRect/>
          </a:stretch>
        </p:blipFill>
        <p:spPr>
          <a:xfrm>
            <a:off x="685800" y="428275"/>
            <a:ext cx="7772400" cy="4044903"/>
          </a:xfrm>
          <a:prstGeom prst="rect">
            <a:avLst/>
          </a:prstGeom>
        </p:spPr>
      </p:pic>
      <p:cxnSp>
        <p:nvCxnSpPr>
          <p:cNvPr id="8" name="Straight Arrow Connector 7">
            <a:extLst>
              <a:ext uri="{FF2B5EF4-FFF2-40B4-BE49-F238E27FC236}">
                <a16:creationId xmlns:a16="http://schemas.microsoft.com/office/drawing/2014/main" id="{97864528-0D08-E3E7-C9D7-F4C2327E6116}"/>
              </a:ext>
            </a:extLst>
          </p:cNvPr>
          <p:cNvCxnSpPr/>
          <p:nvPr/>
        </p:nvCxnSpPr>
        <p:spPr>
          <a:xfrm flipV="1">
            <a:off x="5645020" y="3722914"/>
            <a:ext cx="597160" cy="625151"/>
          </a:xfrm>
          <a:prstGeom prst="straightConnector1">
            <a:avLst/>
          </a:prstGeom>
          <a:ln w="508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F6E4418-E7D1-615B-A9FD-EB4E0E7F6B8D}"/>
              </a:ext>
            </a:extLst>
          </p:cNvPr>
          <p:cNvSpPr txBox="1"/>
          <p:nvPr/>
        </p:nvSpPr>
        <p:spPr>
          <a:xfrm>
            <a:off x="6242180" y="4523146"/>
            <a:ext cx="4114800" cy="307777"/>
          </a:xfrm>
          <a:prstGeom prst="rect">
            <a:avLst/>
          </a:prstGeom>
          <a:noFill/>
        </p:spPr>
        <p:txBody>
          <a:bodyPr wrap="square" rtlCol="0">
            <a:spAutoFit/>
          </a:bodyPr>
          <a:lstStyle/>
          <a:p>
            <a:r>
              <a:rPr lang="en-US" sz="1400" dirty="0">
                <a:solidFill>
                  <a:schemeClr val="bg2"/>
                </a:solidFill>
                <a:latin typeface="+mn-lt"/>
              </a:rPr>
              <a:t>Image credit: Hank Preston</a:t>
            </a:r>
          </a:p>
        </p:txBody>
      </p:sp>
    </p:spTree>
    <p:extLst>
      <p:ext uri="{BB962C8B-B14F-4D97-AF65-F5344CB8AC3E}">
        <p14:creationId xmlns:p14="http://schemas.microsoft.com/office/powerpoint/2010/main" val="28079006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p:cNvPicPr>
            <a:picLocks noGrp="1" noChangeAspect="1"/>
          </p:cNvPicPr>
          <p:nvPr>
            <p:ph type="pic" sz="quarter" idx="10"/>
          </p:nvPr>
        </p:nvPicPr>
        <p:blipFill rotWithShape="1">
          <a:blip r:embed="rId3"/>
          <a:srcRect t="7802" b="7802"/>
          <a:stretch/>
        </p:blipFill>
        <p:spPr>
          <a:xfrm>
            <a:off x="0" y="12029"/>
            <a:ext cx="9144000" cy="5143500"/>
          </a:xfrm>
        </p:spPr>
      </p:pic>
      <p:sp>
        <p:nvSpPr>
          <p:cNvPr id="3" name="Text Placeholder 2"/>
          <p:cNvSpPr>
            <a:spLocks noGrp="1"/>
          </p:cNvSpPr>
          <p:nvPr>
            <p:ph type="body" sz="quarter" idx="11"/>
          </p:nvPr>
        </p:nvSpPr>
        <p:spPr>
          <a:xfrm>
            <a:off x="255273" y="2441311"/>
            <a:ext cx="8139112" cy="464230"/>
          </a:xfrm>
        </p:spPr>
        <p:txBody>
          <a:bodyPr/>
          <a:lstStyle/>
          <a:p>
            <a:r>
              <a:rPr lang="en-US" dirty="0">
                <a:solidFill>
                  <a:schemeClr val="bg2"/>
                </a:solidFill>
              </a:rPr>
              <a:t>Thank you!</a:t>
            </a:r>
          </a:p>
        </p:txBody>
      </p:sp>
      <p:sp>
        <p:nvSpPr>
          <p:cNvPr id="4" name="Slide Number Placeholder 3">
            <a:extLst>
              <a:ext uri="{FF2B5EF4-FFF2-40B4-BE49-F238E27FC236}">
                <a16:creationId xmlns:a16="http://schemas.microsoft.com/office/drawing/2014/main" id="{ED37A52D-38C5-4D42-B5E8-A41DF36585B6}"/>
              </a:ext>
            </a:extLst>
          </p:cNvPr>
          <p:cNvSpPr>
            <a:spLocks noGrp="1"/>
          </p:cNvSpPr>
          <p:nvPr>
            <p:ph type="sldNum" sz="quarter" idx="4"/>
          </p:nvPr>
        </p:nvSpPr>
        <p:spPr/>
        <p:txBody>
          <a:bodyPr/>
          <a:lstStyle/>
          <a:p>
            <a:fld id="{96A97DD0-5BE7-4856-A2A9-C42C6688E607}" type="slidenum">
              <a:rPr lang="en-US" smtClean="0">
                <a:solidFill>
                  <a:schemeClr val="bg2"/>
                </a:solidFill>
              </a:rPr>
              <a:pPr/>
              <a:t>70</a:t>
            </a:fld>
            <a:endParaRPr lang="en-US" dirty="0">
              <a:solidFill>
                <a:schemeClr val="bg2"/>
              </a:solidFill>
            </a:endParaRPr>
          </a:p>
        </p:txBody>
      </p:sp>
      <p:sp>
        <p:nvSpPr>
          <p:cNvPr id="2" name="Footer Placeholder 1">
            <a:extLst>
              <a:ext uri="{FF2B5EF4-FFF2-40B4-BE49-F238E27FC236}">
                <a16:creationId xmlns:a16="http://schemas.microsoft.com/office/drawing/2014/main" id="{0F0002CA-337A-6140-A21A-6C07CFCEC392}"/>
              </a:ext>
            </a:extLst>
          </p:cNvPr>
          <p:cNvSpPr>
            <a:spLocks noGrp="1"/>
          </p:cNvSpPr>
          <p:nvPr>
            <p:ph type="ftr" sz="quarter" idx="3"/>
          </p:nvPr>
        </p:nvSpPr>
        <p:spPr/>
        <p:txBody>
          <a:bodyPr/>
          <a:lstStyle/>
          <a:p>
            <a:r>
              <a:rPr lang="en-US">
                <a:solidFill>
                  <a:schemeClr val="bg2"/>
                </a:solidFill>
              </a:rPr>
              <a:t>DEVWKS-1700</a:t>
            </a:r>
            <a:endParaRPr lang="en-US" dirty="0">
              <a:solidFill>
                <a:schemeClr val="bg2"/>
              </a:solidFill>
            </a:endParaRPr>
          </a:p>
        </p:txBody>
      </p:sp>
      <p:sp>
        <p:nvSpPr>
          <p:cNvPr id="11" name="Rectangle 4">
            <a:extLst>
              <a:ext uri="{FF2B5EF4-FFF2-40B4-BE49-F238E27FC236}">
                <a16:creationId xmlns:a16="http://schemas.microsoft.com/office/drawing/2014/main" id="{7D485796-150D-0945-A9BC-0F347AF23AD7}"/>
              </a:ext>
            </a:extLst>
          </p:cNvPr>
          <p:cNvSpPr>
            <a:spLocks noChangeArrowheads="1"/>
          </p:cNvSpPr>
          <p:nvPr/>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CiscoSansTT Light" panose="020B0503020201020303" pitchFamily="34" charset="0"/>
                <a:ea typeface="ＭＳ Ｐゴシック" charset="0"/>
                <a:cs typeface="CiscoSansTT Light" panose="020B0503020201020303" pitchFamily="34" charset="0"/>
              </a:rPr>
              <a:t>© 2022  Cisco and/or its affiliates. All rights reserved.   Cisco Public</a:t>
            </a:r>
          </a:p>
        </p:txBody>
      </p:sp>
      <p:sp>
        <p:nvSpPr>
          <p:cNvPr id="12" name="TextBox 11">
            <a:extLst>
              <a:ext uri="{FF2B5EF4-FFF2-40B4-BE49-F238E27FC236}">
                <a16:creationId xmlns:a16="http://schemas.microsoft.com/office/drawing/2014/main" id="{64A8CDA1-B677-EC43-AAC8-8F05B538587B}"/>
              </a:ext>
            </a:extLst>
          </p:cNvPr>
          <p:cNvSpPr txBox="1"/>
          <p:nvPr/>
        </p:nvSpPr>
        <p:spPr>
          <a:xfrm>
            <a:off x="4091741" y="4909949"/>
            <a:ext cx="960519" cy="215444"/>
          </a:xfrm>
          <a:prstGeom prst="rect">
            <a:avLst/>
          </a:prstGeom>
          <a:noFill/>
        </p:spPr>
        <p:txBody>
          <a:bodyPr wrap="none" rtlCol="0" anchor="b">
            <a:spAutoFit/>
          </a:bodyPr>
          <a:lstStyle/>
          <a:p>
            <a:pPr lvl="0" algn="ctr">
              <a:defRPr/>
            </a:pPr>
            <a:r>
              <a:rPr lang="en-US" sz="800" dirty="0">
                <a:solidFill>
                  <a:schemeClr val="bg2"/>
                </a:solidFill>
                <a:latin typeface="CiscoSansTT Light" panose="020B0503020201020303" pitchFamily="34" charset="0"/>
                <a:cs typeface="CiscoSansTT Light" panose="020B0503020201020303" pitchFamily="34" charset="0"/>
              </a:rPr>
              <a:t>#CiscoLiveAPJC</a:t>
            </a:r>
          </a:p>
        </p:txBody>
      </p:sp>
      <p:grpSp>
        <p:nvGrpSpPr>
          <p:cNvPr id="28" name="Group 27">
            <a:extLst>
              <a:ext uri="{FF2B5EF4-FFF2-40B4-BE49-F238E27FC236}">
                <a16:creationId xmlns:a16="http://schemas.microsoft.com/office/drawing/2014/main" id="{5E8859D5-FDD5-2D48-96E2-813451DF704C}"/>
              </a:ext>
            </a:extLst>
          </p:cNvPr>
          <p:cNvGrpSpPr/>
          <p:nvPr/>
        </p:nvGrpSpPr>
        <p:grpSpPr>
          <a:xfrm>
            <a:off x="536418" y="4785947"/>
            <a:ext cx="1005840" cy="274194"/>
            <a:chOff x="536418" y="4785947"/>
            <a:chExt cx="1005840" cy="274194"/>
          </a:xfrm>
          <a:solidFill>
            <a:schemeClr val="bg2"/>
          </a:solidFill>
        </p:grpSpPr>
        <p:grpSp>
          <p:nvGrpSpPr>
            <p:cNvPr id="29" name="Group 28">
              <a:extLst>
                <a:ext uri="{FF2B5EF4-FFF2-40B4-BE49-F238E27FC236}">
                  <a16:creationId xmlns:a16="http://schemas.microsoft.com/office/drawing/2014/main" id="{18CDDDFA-F496-4B43-8AC1-16D790DCAB7B}"/>
                </a:ext>
              </a:extLst>
            </p:cNvPr>
            <p:cNvGrpSpPr/>
            <p:nvPr/>
          </p:nvGrpSpPr>
          <p:grpSpPr>
            <a:xfrm>
              <a:off x="536418" y="4930673"/>
              <a:ext cx="386220" cy="86649"/>
              <a:chOff x="2826390" y="-407669"/>
              <a:chExt cx="1216132" cy="272841"/>
            </a:xfrm>
            <a:grpFill/>
          </p:grpSpPr>
          <p:sp>
            <p:nvSpPr>
              <p:cNvPr id="36" name="Freeform 35">
                <a:extLst>
                  <a:ext uri="{FF2B5EF4-FFF2-40B4-BE49-F238E27FC236}">
                    <a16:creationId xmlns:a16="http://schemas.microsoft.com/office/drawing/2014/main" id="{C044BAF3-456C-F340-9664-2A25270DB878}"/>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solidFill>
                    <a:schemeClr val="bg2"/>
                  </a:solidFill>
                </a:endParaRPr>
              </a:p>
            </p:txBody>
          </p:sp>
          <p:sp>
            <p:nvSpPr>
              <p:cNvPr id="37" name="Freeform 36">
                <a:extLst>
                  <a:ext uri="{FF2B5EF4-FFF2-40B4-BE49-F238E27FC236}">
                    <a16:creationId xmlns:a16="http://schemas.microsoft.com/office/drawing/2014/main" id="{DAB24AC0-1216-BC4B-A31F-354ECD37B562}"/>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solidFill>
                    <a:schemeClr val="bg2"/>
                  </a:solidFill>
                </a:endParaRPr>
              </a:p>
            </p:txBody>
          </p:sp>
          <p:sp>
            <p:nvSpPr>
              <p:cNvPr id="38" name="Freeform 37">
                <a:extLst>
                  <a:ext uri="{FF2B5EF4-FFF2-40B4-BE49-F238E27FC236}">
                    <a16:creationId xmlns:a16="http://schemas.microsoft.com/office/drawing/2014/main" id="{B9FC712C-7102-8748-95BC-A3ED96B7800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solidFill>
                    <a:schemeClr val="bg2"/>
                  </a:solidFill>
                </a:endParaRPr>
              </a:p>
            </p:txBody>
          </p:sp>
          <p:sp>
            <p:nvSpPr>
              <p:cNvPr id="39" name="Freeform 38">
                <a:extLst>
                  <a:ext uri="{FF2B5EF4-FFF2-40B4-BE49-F238E27FC236}">
                    <a16:creationId xmlns:a16="http://schemas.microsoft.com/office/drawing/2014/main" id="{09D1CB0B-7A91-B243-9B33-2D83E3FCC63D}"/>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solidFill>
                    <a:schemeClr val="bg2"/>
                  </a:solidFill>
                </a:endParaRPr>
              </a:p>
            </p:txBody>
          </p:sp>
          <p:sp>
            <p:nvSpPr>
              <p:cNvPr id="40" name="Freeform 39">
                <a:extLst>
                  <a:ext uri="{FF2B5EF4-FFF2-40B4-BE49-F238E27FC236}">
                    <a16:creationId xmlns:a16="http://schemas.microsoft.com/office/drawing/2014/main" id="{E68DD23A-2016-A047-B39F-7B6DB00C05E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solidFill>
                    <a:schemeClr val="bg2"/>
                  </a:solidFill>
                </a:endParaRPr>
              </a:p>
            </p:txBody>
          </p:sp>
        </p:grpSp>
        <p:grpSp>
          <p:nvGrpSpPr>
            <p:cNvPr id="30" name="Group 29">
              <a:extLst>
                <a:ext uri="{FF2B5EF4-FFF2-40B4-BE49-F238E27FC236}">
                  <a16:creationId xmlns:a16="http://schemas.microsoft.com/office/drawing/2014/main" id="{541D36FB-A579-0E4A-9267-0BAE4FE69DAE}"/>
                </a:ext>
              </a:extLst>
            </p:cNvPr>
            <p:cNvGrpSpPr/>
            <p:nvPr/>
          </p:nvGrpSpPr>
          <p:grpSpPr>
            <a:xfrm>
              <a:off x="968312" y="4785947"/>
              <a:ext cx="573946" cy="274194"/>
              <a:chOff x="4186345" y="-863385"/>
              <a:chExt cx="1807247" cy="863385"/>
            </a:xfrm>
            <a:grpFill/>
          </p:grpSpPr>
          <p:sp>
            <p:nvSpPr>
              <p:cNvPr id="31" name="Freeform 30">
                <a:extLst>
                  <a:ext uri="{FF2B5EF4-FFF2-40B4-BE49-F238E27FC236}">
                    <a16:creationId xmlns:a16="http://schemas.microsoft.com/office/drawing/2014/main" id="{60A5F38C-750A-B14F-9826-5B3DF1613C9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solidFill>
                    <a:schemeClr val="bg2"/>
                  </a:solidFill>
                </a:endParaRPr>
              </a:p>
            </p:txBody>
          </p:sp>
          <p:sp>
            <p:nvSpPr>
              <p:cNvPr id="32" name="Freeform 31">
                <a:extLst>
                  <a:ext uri="{FF2B5EF4-FFF2-40B4-BE49-F238E27FC236}">
                    <a16:creationId xmlns:a16="http://schemas.microsoft.com/office/drawing/2014/main" id="{145525A3-E29C-1245-84EF-24012CDEE1F7}"/>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solidFill>
                    <a:schemeClr val="bg2"/>
                  </a:solidFill>
                </a:endParaRPr>
              </a:p>
            </p:txBody>
          </p:sp>
          <p:sp>
            <p:nvSpPr>
              <p:cNvPr id="33" name="Freeform 32">
                <a:extLst>
                  <a:ext uri="{FF2B5EF4-FFF2-40B4-BE49-F238E27FC236}">
                    <a16:creationId xmlns:a16="http://schemas.microsoft.com/office/drawing/2014/main" id="{F9F4A445-B237-8543-B6C2-08EDCCF4698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solidFill>
                    <a:schemeClr val="bg2"/>
                  </a:solidFill>
                </a:endParaRPr>
              </a:p>
            </p:txBody>
          </p:sp>
          <p:sp>
            <p:nvSpPr>
              <p:cNvPr id="34" name="Freeform 33">
                <a:extLst>
                  <a:ext uri="{FF2B5EF4-FFF2-40B4-BE49-F238E27FC236}">
                    <a16:creationId xmlns:a16="http://schemas.microsoft.com/office/drawing/2014/main" id="{DC900C4F-DD2A-D94C-9806-BCB8BA95FB7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solidFill>
                    <a:schemeClr val="bg2"/>
                  </a:solidFill>
                </a:endParaRPr>
              </a:p>
            </p:txBody>
          </p:sp>
          <p:sp>
            <p:nvSpPr>
              <p:cNvPr id="35" name="Freeform 34">
                <a:extLst>
                  <a:ext uri="{FF2B5EF4-FFF2-40B4-BE49-F238E27FC236}">
                    <a16:creationId xmlns:a16="http://schemas.microsoft.com/office/drawing/2014/main" id="{E498323F-5BC1-FB4B-86D9-56E35AFBE9B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solidFill>
                    <a:schemeClr val="bg2"/>
                  </a:solidFill>
                </a:endParaRPr>
              </a:p>
            </p:txBody>
          </p:sp>
        </p:grpSp>
      </p:grpSp>
    </p:spTree>
    <p:extLst>
      <p:ext uri="{BB962C8B-B14F-4D97-AF65-F5344CB8AC3E}">
        <p14:creationId xmlns:p14="http://schemas.microsoft.com/office/powerpoint/2010/main" val="27491697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9C011-A6CF-0952-8ABB-82AA7CAEEEE1}"/>
              </a:ext>
            </a:extLst>
          </p:cNvPr>
          <p:cNvSpPr>
            <a:spLocks noGrp="1"/>
          </p:cNvSpPr>
          <p:nvPr>
            <p:ph type="title"/>
          </p:nvPr>
        </p:nvSpPr>
        <p:spPr/>
        <p:txBody>
          <a:bodyPr/>
          <a:lstStyle/>
          <a:p>
            <a:r>
              <a:rPr lang="en-US" dirty="0"/>
              <a:t>Fill out your session surveys!</a:t>
            </a:r>
          </a:p>
        </p:txBody>
      </p:sp>
      <p:sp>
        <p:nvSpPr>
          <p:cNvPr id="3" name="Content Placeholder 2">
            <a:extLst>
              <a:ext uri="{FF2B5EF4-FFF2-40B4-BE49-F238E27FC236}">
                <a16:creationId xmlns:a16="http://schemas.microsoft.com/office/drawing/2014/main" id="{E5248CC9-2322-E4BA-5724-7D0AC4C5A94D}"/>
              </a:ext>
            </a:extLst>
          </p:cNvPr>
          <p:cNvSpPr>
            <a:spLocks noGrp="1"/>
          </p:cNvSpPr>
          <p:nvPr>
            <p:ph sz="quarter" idx="11"/>
          </p:nvPr>
        </p:nvSpPr>
        <p:spPr>
          <a:xfrm>
            <a:off x="1258999" y="1417235"/>
            <a:ext cx="4887378" cy="759765"/>
          </a:xfrm>
        </p:spPr>
        <p:txBody>
          <a:bodyPr/>
          <a:lstStyle/>
          <a:p>
            <a:pPr marL="0" indent="0">
              <a:buNone/>
            </a:pPr>
            <a:r>
              <a:rPr lang="en-US" sz="1600" dirty="0"/>
              <a:t>Attendees who fill out a minimum of four session surveys and the overall event survey will get </a:t>
            </a:r>
            <a:r>
              <a:rPr lang="en-US" sz="1600" dirty="0">
                <a:latin typeface="CiscoSansTT Medium" panose="020B0503020201020303" pitchFamily="34" charset="0"/>
                <a:cs typeface="CiscoSansTT Medium" panose="020B0503020201020303" pitchFamily="34" charset="0"/>
              </a:rPr>
              <a:t>Cisco Live-branded t-shirt </a:t>
            </a:r>
            <a:r>
              <a:rPr lang="en-US" sz="1600" dirty="0"/>
              <a:t>(while supplies last)! </a:t>
            </a:r>
          </a:p>
          <a:p>
            <a:pPr marL="0" indent="0">
              <a:buNone/>
            </a:pPr>
            <a:endParaRPr lang="en-US" sz="1600" dirty="0"/>
          </a:p>
          <a:p>
            <a:pPr marL="0" indent="0">
              <a:buNone/>
            </a:pPr>
            <a:r>
              <a:rPr lang="en-US" sz="1600" dirty="0">
                <a:solidFill>
                  <a:schemeClr val="bg1"/>
                </a:solidFill>
                <a:latin typeface="CiscoSansTT Light" panose="020B0503020201020303" pitchFamily="34" charset="0"/>
                <a:ea typeface="+mn-ea"/>
                <a:cs typeface="CiscoSansTT Light" panose="020B0503020201020303" pitchFamily="34" charset="0"/>
                <a:sym typeface="Arial" pitchFamily="34" charset="0"/>
              </a:rPr>
              <a:t>All surveys can be taken in the Cisco Events Mobile App or by logging in to the Session Catalog and clicking the "Attendee Dashboard” at </a:t>
            </a:r>
            <a:r>
              <a:rPr lang="en-US" sz="1600" dirty="0">
                <a:solidFill>
                  <a:schemeClr val="bg1"/>
                </a:solidFill>
                <a:latin typeface="CiscoSansTT Light" panose="020B0503020201020303" pitchFamily="34" charset="0"/>
                <a:ea typeface="+mn-ea"/>
                <a:cs typeface="CiscoSansTT Light" panose="020B0503020201020303" pitchFamily="34" charset="0"/>
                <a:sym typeface="Arial" pitchFamily="34" charset="0"/>
                <a:hlinkClick r:id="rId2"/>
              </a:rPr>
              <a:t>https://www.ciscolive.com/emea/learn/sessions/session-catalog.html</a:t>
            </a:r>
            <a:endParaRPr lang="en-US" sz="1600" dirty="0">
              <a:solidFill>
                <a:schemeClr val="bg1"/>
              </a:solidFill>
              <a:latin typeface="CiscoSansTT Light" panose="020B0503020201020303" pitchFamily="34" charset="0"/>
              <a:ea typeface="+mn-ea"/>
              <a:cs typeface="CiscoSansTT Light" panose="020B0503020201020303" pitchFamily="34" charset="0"/>
              <a:sym typeface="Arial" pitchFamily="34" charset="0"/>
            </a:endParaRPr>
          </a:p>
          <a:p>
            <a:pPr marL="0" indent="0">
              <a:buNone/>
            </a:pPr>
            <a:endParaRPr lang="en-US" sz="1600" dirty="0"/>
          </a:p>
        </p:txBody>
      </p:sp>
      <p:sp>
        <p:nvSpPr>
          <p:cNvPr id="4" name="Slide Number Placeholder 3">
            <a:extLst>
              <a:ext uri="{FF2B5EF4-FFF2-40B4-BE49-F238E27FC236}">
                <a16:creationId xmlns:a16="http://schemas.microsoft.com/office/drawing/2014/main" id="{64DFF96E-19C4-050E-312B-FE9AF7FFEB57}"/>
              </a:ext>
            </a:extLst>
          </p:cNvPr>
          <p:cNvSpPr>
            <a:spLocks noGrp="1"/>
          </p:cNvSpPr>
          <p:nvPr>
            <p:ph type="sldNum" sz="quarter" idx="4"/>
          </p:nvPr>
        </p:nvSpPr>
        <p:spPr/>
        <p:txBody>
          <a:bodyPr/>
          <a:lstStyle/>
          <a:p>
            <a:fld id="{96A97DD0-5BE7-4856-A2A9-C42C6688E607}" type="slidenum">
              <a:rPr lang="en-US" smtClean="0"/>
              <a:pPr/>
              <a:t>71</a:t>
            </a:fld>
            <a:endParaRPr lang="en-US" dirty="0"/>
          </a:p>
        </p:txBody>
      </p:sp>
      <p:sp>
        <p:nvSpPr>
          <p:cNvPr id="5" name="Footer Placeholder 4">
            <a:extLst>
              <a:ext uri="{FF2B5EF4-FFF2-40B4-BE49-F238E27FC236}">
                <a16:creationId xmlns:a16="http://schemas.microsoft.com/office/drawing/2014/main" id="{95BF8032-CC0E-A76C-386D-3E73B862BEE4}"/>
              </a:ext>
            </a:extLst>
          </p:cNvPr>
          <p:cNvSpPr>
            <a:spLocks noGrp="1"/>
          </p:cNvSpPr>
          <p:nvPr>
            <p:ph type="ftr" sz="quarter" idx="3"/>
          </p:nvPr>
        </p:nvSpPr>
        <p:spPr/>
        <p:txBody>
          <a:bodyPr/>
          <a:lstStyle/>
          <a:p>
            <a:r>
              <a:rPr lang="en-US"/>
              <a:t>DEVWKS-1700</a:t>
            </a:r>
            <a:endParaRPr lang="en-US" dirty="0"/>
          </a:p>
        </p:txBody>
      </p:sp>
      <p:pic>
        <p:nvPicPr>
          <p:cNvPr id="22" name="Graphic 26">
            <a:extLst>
              <a:ext uri="{FF2B5EF4-FFF2-40B4-BE49-F238E27FC236}">
                <a16:creationId xmlns:a16="http://schemas.microsoft.com/office/drawing/2014/main" id="{EEEF444D-E189-7378-327C-A5536831A2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6526" y="1392256"/>
            <a:ext cx="784744" cy="784744"/>
          </a:xfrm>
          <a:prstGeom prst="rect">
            <a:avLst/>
          </a:prstGeom>
        </p:spPr>
      </p:pic>
      <p:pic>
        <p:nvPicPr>
          <p:cNvPr id="6" name="Picture 5" descr="A black t-shirt with white text on it&#10;&#10;Description automatically generated with medium confidence">
            <a:extLst>
              <a:ext uri="{FF2B5EF4-FFF2-40B4-BE49-F238E27FC236}">
                <a16:creationId xmlns:a16="http://schemas.microsoft.com/office/drawing/2014/main" id="{1D87728C-DDD9-BD44-6DFC-CC7DA6EF9B34}"/>
              </a:ext>
            </a:extLst>
          </p:cNvPr>
          <p:cNvPicPr>
            <a:picLocks noChangeAspect="1"/>
          </p:cNvPicPr>
          <p:nvPr/>
        </p:nvPicPr>
        <p:blipFill>
          <a:blip r:embed="rId5"/>
          <a:stretch>
            <a:fillRect/>
          </a:stretch>
        </p:blipFill>
        <p:spPr>
          <a:xfrm>
            <a:off x="6342760" y="1145296"/>
            <a:ext cx="2387056" cy="3200039"/>
          </a:xfrm>
          <a:prstGeom prst="rect">
            <a:avLst/>
          </a:prstGeom>
        </p:spPr>
      </p:pic>
    </p:spTree>
    <p:extLst>
      <p:ext uri="{BB962C8B-B14F-4D97-AF65-F5344CB8AC3E}">
        <p14:creationId xmlns:p14="http://schemas.microsoft.com/office/powerpoint/2010/main" val="40179348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661CD19A-DBCC-CE6E-F5B9-D7C026E5B48D}"/>
              </a:ext>
            </a:extLst>
          </p:cNvPr>
          <p:cNvGrpSpPr/>
          <p:nvPr/>
        </p:nvGrpSpPr>
        <p:grpSpPr>
          <a:xfrm>
            <a:off x="4204006" y="0"/>
            <a:ext cx="4939994" cy="5143500"/>
            <a:chOff x="4204006" y="0"/>
            <a:chExt cx="4939994" cy="5143500"/>
          </a:xfrm>
        </p:grpSpPr>
        <p:sp>
          <p:nvSpPr>
            <p:cNvPr id="35" name="Rectangle 34">
              <a:extLst>
                <a:ext uri="{FF2B5EF4-FFF2-40B4-BE49-F238E27FC236}">
                  <a16:creationId xmlns:a16="http://schemas.microsoft.com/office/drawing/2014/main" id="{6C7AFE96-4BFE-35E4-2C2C-5D8BBDAB4620}"/>
                </a:ext>
              </a:extLst>
            </p:cNvPr>
            <p:cNvSpPr/>
            <p:nvPr/>
          </p:nvSpPr>
          <p:spPr>
            <a:xfrm>
              <a:off x="4204006" y="4868863"/>
              <a:ext cx="735988" cy="274637"/>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Picture 29">
              <a:extLst>
                <a:ext uri="{FF2B5EF4-FFF2-40B4-BE49-F238E27FC236}">
                  <a16:creationId xmlns:a16="http://schemas.microsoft.com/office/drawing/2014/main" id="{6669B8E2-E75D-6362-460B-C3B72B62D3F0}"/>
                </a:ext>
              </a:extLst>
            </p:cNvPr>
            <p:cNvPicPr>
              <a:picLocks noChangeAspect="1"/>
            </p:cNvPicPr>
            <p:nvPr/>
          </p:nvPicPr>
          <p:blipFill>
            <a:blip r:embed="rId2"/>
            <a:stretch>
              <a:fillRect/>
            </a:stretch>
          </p:blipFill>
          <p:spPr>
            <a:xfrm>
              <a:off x="4572000" y="0"/>
              <a:ext cx="4572000" cy="5143500"/>
            </a:xfrm>
            <a:prstGeom prst="rect">
              <a:avLst/>
            </a:prstGeom>
          </p:spPr>
        </p:pic>
      </p:grpSp>
      <p:grpSp>
        <p:nvGrpSpPr>
          <p:cNvPr id="42" name="Group 41">
            <a:extLst>
              <a:ext uri="{FF2B5EF4-FFF2-40B4-BE49-F238E27FC236}">
                <a16:creationId xmlns:a16="http://schemas.microsoft.com/office/drawing/2014/main" id="{E5959F22-857B-6721-C298-68578D2313AE}"/>
              </a:ext>
            </a:extLst>
          </p:cNvPr>
          <p:cNvGrpSpPr/>
          <p:nvPr/>
        </p:nvGrpSpPr>
        <p:grpSpPr>
          <a:xfrm>
            <a:off x="6065003" y="668305"/>
            <a:ext cx="1585994" cy="3055573"/>
            <a:chOff x="6065496" y="671480"/>
            <a:chExt cx="1585994" cy="3055573"/>
          </a:xfrm>
          <a:effectLst>
            <a:outerShdw blurRad="101600" dist="38100" dir="5400000" algn="t" rotWithShape="0">
              <a:prstClr val="black">
                <a:alpha val="20000"/>
              </a:prstClr>
            </a:outerShdw>
          </a:effectLst>
        </p:grpSpPr>
        <p:sp>
          <p:nvSpPr>
            <p:cNvPr id="5" name="Rounded Rectangle 4">
              <a:extLst>
                <a:ext uri="{FF2B5EF4-FFF2-40B4-BE49-F238E27FC236}">
                  <a16:creationId xmlns:a16="http://schemas.microsoft.com/office/drawing/2014/main" id="{9CA1946F-5AC0-9A77-8C39-5CE8178E9E63}"/>
                </a:ext>
              </a:extLst>
            </p:cNvPr>
            <p:cNvSpPr/>
            <p:nvPr/>
          </p:nvSpPr>
          <p:spPr>
            <a:xfrm>
              <a:off x="6102626" y="671480"/>
              <a:ext cx="1510748" cy="3055573"/>
            </a:xfrm>
            <a:prstGeom prst="roundRect">
              <a:avLst>
                <a:gd name="adj" fmla="val 14035"/>
              </a:avLst>
            </a:prstGeom>
            <a:solidFill>
              <a:schemeClr val="bg2">
                <a:lumMod val="95000"/>
              </a:schemeClr>
            </a:solidFill>
            <a:ln w="25400">
              <a:solidFill>
                <a:schemeClr val="bg2">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9D2D8349-DC76-C908-B894-CAB926D86D52}"/>
                </a:ext>
              </a:extLst>
            </p:cNvPr>
            <p:cNvSpPr/>
            <p:nvPr/>
          </p:nvSpPr>
          <p:spPr>
            <a:xfrm>
              <a:off x="6738425" y="3415875"/>
              <a:ext cx="239151" cy="239151"/>
            </a:xfrm>
            <a:prstGeom prst="ellipse">
              <a:avLst/>
            </a:prstGeom>
            <a:solidFill>
              <a:schemeClr val="bg2">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3" name="Group 32">
              <a:extLst>
                <a:ext uri="{FF2B5EF4-FFF2-40B4-BE49-F238E27FC236}">
                  <a16:creationId xmlns:a16="http://schemas.microsoft.com/office/drawing/2014/main" id="{FFBB1003-82A7-FC2F-B738-5637779EFDD3}"/>
                </a:ext>
              </a:extLst>
            </p:cNvPr>
            <p:cNvGrpSpPr/>
            <p:nvPr/>
          </p:nvGrpSpPr>
          <p:grpSpPr>
            <a:xfrm>
              <a:off x="6630390" y="778740"/>
              <a:ext cx="372443" cy="44866"/>
              <a:chOff x="3352003" y="1669622"/>
              <a:chExt cx="1489815" cy="179469"/>
            </a:xfrm>
            <a:solidFill>
              <a:schemeClr val="bg2">
                <a:lumMod val="85000"/>
              </a:schemeClr>
            </a:solidFill>
          </p:grpSpPr>
          <p:sp>
            <p:nvSpPr>
              <p:cNvPr id="31" name="Rounded Rectangle 30">
                <a:extLst>
                  <a:ext uri="{FF2B5EF4-FFF2-40B4-BE49-F238E27FC236}">
                    <a16:creationId xmlns:a16="http://schemas.microsoft.com/office/drawing/2014/main" id="{A3F6EA27-5B56-2308-53FE-D54595D6ADDD}"/>
                  </a:ext>
                </a:extLst>
              </p:cNvPr>
              <p:cNvSpPr/>
              <p:nvPr/>
            </p:nvSpPr>
            <p:spPr>
              <a:xfrm>
                <a:off x="3744506" y="1704491"/>
                <a:ext cx="1097312" cy="109731"/>
              </a:xfrm>
              <a:prstGeom prst="roundRect">
                <a:avLst>
                  <a:gd name="adj" fmla="val 50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FB65B737-79CD-0C22-D7E5-B4D67105D6C5}"/>
                  </a:ext>
                </a:extLst>
              </p:cNvPr>
              <p:cNvSpPr/>
              <p:nvPr/>
            </p:nvSpPr>
            <p:spPr>
              <a:xfrm>
                <a:off x="3352003" y="1669622"/>
                <a:ext cx="179469" cy="179469"/>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7" name="Round Same Side Corner Rectangle 36">
              <a:extLst>
                <a:ext uri="{FF2B5EF4-FFF2-40B4-BE49-F238E27FC236}">
                  <a16:creationId xmlns:a16="http://schemas.microsoft.com/office/drawing/2014/main" id="{38D9C876-CBE8-3F3A-13E3-52CD184DCE83}"/>
                </a:ext>
              </a:extLst>
            </p:cNvPr>
            <p:cNvSpPr/>
            <p:nvPr/>
          </p:nvSpPr>
          <p:spPr>
            <a:xfrm rot="5400000">
              <a:off x="7491471" y="1404545"/>
              <a:ext cx="274320" cy="45719"/>
            </a:xfrm>
            <a:prstGeom prst="round2SameRect">
              <a:avLst>
                <a:gd name="adj1" fmla="val 50000"/>
                <a:gd name="adj2" fmla="val 0"/>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88DD2CBC-5574-2624-A20B-DC2171151029}"/>
                </a:ext>
              </a:extLst>
            </p:cNvPr>
            <p:cNvGrpSpPr/>
            <p:nvPr/>
          </p:nvGrpSpPr>
          <p:grpSpPr>
            <a:xfrm>
              <a:off x="6065496" y="1290241"/>
              <a:ext cx="27432" cy="440900"/>
              <a:chOff x="6038862" y="1290244"/>
              <a:chExt cx="45720" cy="585979"/>
            </a:xfrm>
          </p:grpSpPr>
          <p:sp>
            <p:nvSpPr>
              <p:cNvPr id="39" name="Round Same Side Corner Rectangle 38">
                <a:extLst>
                  <a:ext uri="{FF2B5EF4-FFF2-40B4-BE49-F238E27FC236}">
                    <a16:creationId xmlns:a16="http://schemas.microsoft.com/office/drawing/2014/main" id="{F34F17D7-3CC4-4882-3869-93CA7018E158}"/>
                  </a:ext>
                </a:extLst>
              </p:cNvPr>
              <p:cNvSpPr/>
              <p:nvPr/>
            </p:nvSpPr>
            <p:spPr>
              <a:xfrm rot="16200000" flipH="1">
                <a:off x="5927829" y="1401278"/>
                <a:ext cx="267787" cy="45719"/>
              </a:xfrm>
              <a:prstGeom prst="round2SameRect">
                <a:avLst>
                  <a:gd name="adj1" fmla="val 50000"/>
                  <a:gd name="adj2" fmla="val 0"/>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 Same Side Corner Rectangle 39">
                <a:extLst>
                  <a:ext uri="{FF2B5EF4-FFF2-40B4-BE49-F238E27FC236}">
                    <a16:creationId xmlns:a16="http://schemas.microsoft.com/office/drawing/2014/main" id="{0B855889-B453-379D-C6E8-D153C68329CB}"/>
                  </a:ext>
                </a:extLst>
              </p:cNvPr>
              <p:cNvSpPr/>
              <p:nvPr/>
            </p:nvSpPr>
            <p:spPr>
              <a:xfrm rot="16200000" flipH="1">
                <a:off x="5927829" y="1719471"/>
                <a:ext cx="267785" cy="45719"/>
              </a:xfrm>
              <a:prstGeom prst="round2SameRect">
                <a:avLst>
                  <a:gd name="adj1" fmla="val 50000"/>
                  <a:gd name="adj2" fmla="val 0"/>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6" name="Phone">
            <a:extLst>
              <a:ext uri="{FF2B5EF4-FFF2-40B4-BE49-F238E27FC236}">
                <a16:creationId xmlns:a16="http://schemas.microsoft.com/office/drawing/2014/main" id="{32B5EC96-54F3-F346-571E-1FAA71A40378}"/>
              </a:ext>
            </a:extLst>
          </p:cNvPr>
          <p:cNvGrpSpPr/>
          <p:nvPr/>
        </p:nvGrpSpPr>
        <p:grpSpPr>
          <a:xfrm>
            <a:off x="6199161" y="919789"/>
            <a:ext cx="1317223" cy="2414254"/>
            <a:chOff x="6735758" y="903985"/>
            <a:chExt cx="1317223" cy="2414254"/>
          </a:xfrm>
        </p:grpSpPr>
        <p:sp>
          <p:nvSpPr>
            <p:cNvPr id="7" name="Phone Backgrounf">
              <a:extLst>
                <a:ext uri="{FF2B5EF4-FFF2-40B4-BE49-F238E27FC236}">
                  <a16:creationId xmlns:a16="http://schemas.microsoft.com/office/drawing/2014/main" id="{0F170A9C-9656-1257-E84B-703CF62CA3E6}"/>
                </a:ext>
              </a:extLst>
            </p:cNvPr>
            <p:cNvSpPr/>
            <p:nvPr/>
          </p:nvSpPr>
          <p:spPr bwMode="auto">
            <a:xfrm>
              <a:off x="6736213" y="974192"/>
              <a:ext cx="1316313" cy="2344047"/>
            </a:xfrm>
            <a:prstGeom prst="roundRect">
              <a:avLst>
                <a:gd name="adj" fmla="val 2056"/>
              </a:avLst>
            </a:prstGeom>
            <a:solidFill>
              <a:schemeClr val="bg2"/>
            </a:solidFill>
            <a:ln w="12700" cap="flat">
              <a:noFill/>
              <a:miter lim="800000"/>
              <a:headEnd type="none" w="med" len="med"/>
              <a:tailEnd type="none" w="med" len="med"/>
            </a:ln>
          </p:spPr>
          <p:txBody>
            <a:bodyPr lIns="91440" tIns="45720" rIns="91440" bIns="45720" rtlCol="0" anchor="ctr"/>
            <a:lstStyle/>
            <a:p>
              <a:pPr marL="0" marR="0" lvl="0" indent="0" algn="ctr" defTabSz="514337"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err="1">
                <a:ln>
                  <a:noFill/>
                </a:ln>
                <a:solidFill>
                  <a:srgbClr val="005073"/>
                </a:solidFill>
                <a:effectLst/>
                <a:uLnTx/>
                <a:uFillTx/>
                <a:latin typeface="Arial" charset="0"/>
                <a:ea typeface="Arial" pitchFamily="-107" charset="0"/>
                <a:cs typeface="Arial" pitchFamily="-107" charset="0"/>
                <a:sym typeface="Arial" pitchFamily="-107" charset="0"/>
              </a:endParaRPr>
            </a:p>
          </p:txBody>
        </p:sp>
        <p:pic>
          <p:nvPicPr>
            <p:cNvPr id="8" name="Webex Screen">
              <a:extLst>
                <a:ext uri="{FF2B5EF4-FFF2-40B4-BE49-F238E27FC236}">
                  <a16:creationId xmlns:a16="http://schemas.microsoft.com/office/drawing/2014/main" id="{9C1451E5-1AB3-823F-E5CE-4062094F73EE}"/>
                </a:ext>
              </a:extLst>
            </p:cNvPr>
            <p:cNvPicPr>
              <a:picLocks noChangeAspect="1"/>
            </p:cNvPicPr>
            <p:nvPr userDrawn="1"/>
          </p:nvPicPr>
          <p:blipFill rotWithShape="1">
            <a:blip r:embed="rId3"/>
            <a:srcRect l="19" t="22518" r="-115" b="-3572"/>
            <a:stretch/>
          </p:blipFill>
          <p:spPr>
            <a:xfrm>
              <a:off x="6735758" y="974192"/>
              <a:ext cx="1317222" cy="2308412"/>
            </a:xfrm>
            <a:prstGeom prst="rect">
              <a:avLst/>
            </a:prstGeom>
            <a:noFill/>
            <a:ln>
              <a:noFill/>
            </a:ln>
          </p:spPr>
        </p:pic>
        <p:grpSp>
          <p:nvGrpSpPr>
            <p:cNvPr id="9" name="Webex Logo">
              <a:extLst>
                <a:ext uri="{FF2B5EF4-FFF2-40B4-BE49-F238E27FC236}">
                  <a16:creationId xmlns:a16="http://schemas.microsoft.com/office/drawing/2014/main" id="{2E1A6B86-778C-5D37-28EC-16E1D48C851B}"/>
                </a:ext>
              </a:extLst>
            </p:cNvPr>
            <p:cNvGrpSpPr/>
            <p:nvPr userDrawn="1"/>
          </p:nvGrpSpPr>
          <p:grpSpPr>
            <a:xfrm>
              <a:off x="6761774" y="2760482"/>
              <a:ext cx="180808" cy="177049"/>
              <a:chOff x="6761774" y="2760482"/>
              <a:chExt cx="180808" cy="177049"/>
            </a:xfrm>
          </p:grpSpPr>
          <p:sp>
            <p:nvSpPr>
              <p:cNvPr id="13" name="White Background">
                <a:extLst>
                  <a:ext uri="{FF2B5EF4-FFF2-40B4-BE49-F238E27FC236}">
                    <a16:creationId xmlns:a16="http://schemas.microsoft.com/office/drawing/2014/main" id="{888C0A0B-9BC6-7B99-400D-697BFBAE5002}"/>
                  </a:ext>
                </a:extLst>
              </p:cNvPr>
              <p:cNvSpPr/>
              <p:nvPr/>
            </p:nvSpPr>
            <p:spPr>
              <a:xfrm>
                <a:off x="6787134" y="2760482"/>
                <a:ext cx="155448" cy="14630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Light"/>
                  <a:ea typeface="+mn-ea"/>
                  <a:cs typeface="+mn-cs"/>
                </a:endParaRPr>
              </a:p>
            </p:txBody>
          </p:sp>
          <p:pic>
            <p:nvPicPr>
              <p:cNvPr id="14" name="WebexLogo_Color.png" descr="WebexLogo_Color.png">
                <a:extLst>
                  <a:ext uri="{FF2B5EF4-FFF2-40B4-BE49-F238E27FC236}">
                    <a16:creationId xmlns:a16="http://schemas.microsoft.com/office/drawing/2014/main" id="{6D2FD380-D3B5-AD8D-9E7F-17CCC9E60B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61774" y="2788306"/>
                <a:ext cx="149225" cy="149225"/>
              </a:xfrm>
              <a:prstGeom prst="rect">
                <a:avLst/>
              </a:prstGeom>
              <a:ln w="12700">
                <a:miter lim="400000"/>
              </a:ln>
            </p:spPr>
          </p:pic>
        </p:grpSp>
        <p:pic>
          <p:nvPicPr>
            <p:cNvPr id="11" name="Phone Header">
              <a:extLst>
                <a:ext uri="{FF2B5EF4-FFF2-40B4-BE49-F238E27FC236}">
                  <a16:creationId xmlns:a16="http://schemas.microsoft.com/office/drawing/2014/main" id="{7B2C3A33-8320-9504-7FD4-EDE32F9D321B}"/>
                </a:ext>
              </a:extLst>
            </p:cNvPr>
            <p:cNvPicPr>
              <a:picLocks noChangeAspect="1"/>
            </p:cNvPicPr>
            <p:nvPr/>
          </p:nvPicPr>
          <p:blipFill rotWithShape="1">
            <a:blip r:embed="rId5"/>
            <a:srcRect l="327" t="132" r="504" b="89721"/>
            <a:stretch/>
          </p:blipFill>
          <p:spPr>
            <a:xfrm>
              <a:off x="6736213" y="903985"/>
              <a:ext cx="1316768" cy="291547"/>
            </a:xfrm>
            <a:prstGeom prst="round2SameRect">
              <a:avLst>
                <a:gd name="adj1" fmla="val 8625"/>
                <a:gd name="adj2" fmla="val 0"/>
              </a:avLst>
            </a:prstGeom>
            <a:noFill/>
            <a:ln>
              <a:noFill/>
            </a:ln>
          </p:spPr>
        </p:pic>
        <p:sp>
          <p:nvSpPr>
            <p:cNvPr id="12" name="Notes">
              <a:extLst>
                <a:ext uri="{FF2B5EF4-FFF2-40B4-BE49-F238E27FC236}">
                  <a16:creationId xmlns:a16="http://schemas.microsoft.com/office/drawing/2014/main" id="{A908ABBA-9AE4-6465-9050-07994E88DE97}"/>
                </a:ext>
              </a:extLst>
            </p:cNvPr>
            <p:cNvSpPr/>
            <p:nvPr/>
          </p:nvSpPr>
          <p:spPr>
            <a:xfrm>
              <a:off x="6763084" y="3098829"/>
              <a:ext cx="1281248" cy="9960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r>
                <a:rPr lang="en-US" sz="450" dirty="0">
                  <a:solidFill>
                    <a:schemeClr val="bg2">
                      <a:lumMod val="65000"/>
                    </a:schemeClr>
                  </a:solidFill>
                </a:rPr>
                <a:t>Enter your personal notes here</a:t>
              </a:r>
            </a:p>
          </p:txBody>
        </p:sp>
      </p:grpSp>
      <p:sp>
        <p:nvSpPr>
          <p:cNvPr id="2" name="Title 1">
            <a:extLst>
              <a:ext uri="{FF2B5EF4-FFF2-40B4-BE49-F238E27FC236}">
                <a16:creationId xmlns:a16="http://schemas.microsoft.com/office/drawing/2014/main" id="{672F4307-F517-E200-D68F-0524D0EAB304}"/>
              </a:ext>
            </a:extLst>
          </p:cNvPr>
          <p:cNvSpPr>
            <a:spLocks noGrp="1"/>
          </p:cNvSpPr>
          <p:nvPr>
            <p:ph type="title"/>
          </p:nvPr>
        </p:nvSpPr>
        <p:spPr/>
        <p:txBody>
          <a:bodyPr/>
          <a:lstStyle/>
          <a:p>
            <a:r>
              <a:rPr lang="en-US" dirty="0"/>
              <a:t>Cisco Webex App </a:t>
            </a:r>
          </a:p>
        </p:txBody>
      </p:sp>
      <p:sp>
        <p:nvSpPr>
          <p:cNvPr id="3" name="Slide Number Placeholder 2">
            <a:extLst>
              <a:ext uri="{FF2B5EF4-FFF2-40B4-BE49-F238E27FC236}">
                <a16:creationId xmlns:a16="http://schemas.microsoft.com/office/drawing/2014/main" id="{0E5D2C5A-B36D-AB3B-0972-74DAC3E99066}"/>
              </a:ext>
            </a:extLst>
          </p:cNvPr>
          <p:cNvSpPr>
            <a:spLocks noGrp="1"/>
          </p:cNvSpPr>
          <p:nvPr>
            <p:ph type="sldNum" sz="quarter" idx="4"/>
          </p:nvPr>
        </p:nvSpPr>
        <p:spPr/>
        <p:txBody>
          <a:bodyPr/>
          <a:lstStyle/>
          <a:p>
            <a:fld id="{96A97DD0-5BE7-4856-A2A9-C42C6688E607}" type="slidenum">
              <a:rPr lang="en-US" smtClean="0"/>
              <a:pPr/>
              <a:t>72</a:t>
            </a:fld>
            <a:endParaRPr lang="en-US" dirty="0"/>
          </a:p>
        </p:txBody>
      </p:sp>
      <p:sp>
        <p:nvSpPr>
          <p:cNvPr id="15" name="Text Placeholder 4">
            <a:extLst>
              <a:ext uri="{FF2B5EF4-FFF2-40B4-BE49-F238E27FC236}">
                <a16:creationId xmlns:a16="http://schemas.microsoft.com/office/drawing/2014/main" id="{7A07456B-2E87-8D68-D35F-787E4F9BCCF3}"/>
              </a:ext>
            </a:extLst>
          </p:cNvPr>
          <p:cNvSpPr txBox="1">
            <a:spLocks/>
          </p:cNvSpPr>
          <p:nvPr/>
        </p:nvSpPr>
        <p:spPr>
          <a:xfrm>
            <a:off x="447233" y="1290244"/>
            <a:ext cx="3838933" cy="693253"/>
          </a:xfrm>
          <a:prstGeom prst="rect">
            <a:avLst/>
          </a:prstGeom>
        </p:spPr>
        <p:txBody>
          <a:bodyPr anchor="ct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785" marR="0" lvl="0" indent="0" algn="l" defTabSz="914355" rtl="0" eaLnBrk="1" fontAlgn="base" latinLnBrk="0" hangingPunct="1">
              <a:lnSpc>
                <a:spcPct val="90000"/>
              </a:lnSpc>
              <a:spcBef>
                <a:spcPts val="0"/>
              </a:spcBef>
              <a:spcAft>
                <a:spcPts val="600"/>
              </a:spcAft>
              <a:buClrTx/>
              <a:buSzPct val="80000"/>
              <a:buFont typeface="Arial" panose="020B0604020202020204" pitchFamily="34" charset="0"/>
              <a:buNone/>
              <a:tabLst/>
              <a:defRPr/>
            </a:pPr>
            <a:r>
              <a:rPr kumimoji="0" lang="en-US" sz="16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t>Questions? </a:t>
            </a:r>
            <a:br>
              <a:rPr kumimoji="0" lang="en-US" sz="1800" b="0" i="0" u="none" strike="noStrike" kern="0" cap="none" spc="0" normalizeH="0" baseline="0" noProof="0" dirty="0">
                <a:ln>
                  <a:noFill/>
                </a:ln>
                <a:solidFill>
                  <a:srgbClr val="282828"/>
                </a:solidFill>
                <a:effectLst/>
                <a:uLnTx/>
                <a:uFillTx/>
                <a:latin typeface="CiscoSansTT Light" panose="020B0503020201020303" pitchFamily="34" charset="0"/>
                <a:ea typeface="+mn-ea"/>
                <a:cs typeface="CiscoSansTT Light" panose="020B0503020201020303" pitchFamily="34" charset="0"/>
                <a:sym typeface="Arial" pitchFamily="34" charset="0"/>
              </a:rPr>
            </a:br>
            <a:r>
              <a:rPr kumimoji="0" lang="en-US" sz="12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Use Cisco Webex App</a:t>
            </a:r>
            <a:r>
              <a:rPr lang="en-US" sz="1200" kern="0" dirty="0">
                <a:latin typeface="CiscoSansTT Light" panose="020B0503020201020303" pitchFamily="34" charset="0"/>
                <a:cs typeface="CiscoSansTT Light" panose="020B0503020201020303" pitchFamily="34" charset="0"/>
              </a:rPr>
              <a:t> </a:t>
            </a:r>
            <a:r>
              <a:rPr kumimoji="0" lang="en-US" sz="12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to chat </a:t>
            </a:r>
            <a:br>
              <a:rPr kumimoji="0" lang="en-US" sz="12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br>
            <a:r>
              <a:rPr kumimoji="0" lang="en-US" sz="12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with the speaker after the session</a:t>
            </a:r>
            <a:endParaRPr kumimoji="0" lang="en-US" sz="18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endParaRPr>
          </a:p>
        </p:txBody>
      </p:sp>
      <p:sp>
        <p:nvSpPr>
          <p:cNvPr id="16" name="Text Placeholder 4">
            <a:extLst>
              <a:ext uri="{FF2B5EF4-FFF2-40B4-BE49-F238E27FC236}">
                <a16:creationId xmlns:a16="http://schemas.microsoft.com/office/drawing/2014/main" id="{2093972D-CAE7-B55D-D492-B66E833151A9}"/>
              </a:ext>
            </a:extLst>
          </p:cNvPr>
          <p:cNvSpPr txBox="1">
            <a:spLocks/>
          </p:cNvSpPr>
          <p:nvPr/>
        </p:nvSpPr>
        <p:spPr>
          <a:xfrm>
            <a:off x="731035" y="2395124"/>
            <a:ext cx="3555131" cy="121675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588" marR="0" lvl="0" indent="0" algn="l" defTabSz="914355" rtl="0" eaLnBrk="1" fontAlgn="base" latinLnBrk="0" hangingPunct="1">
              <a:lnSpc>
                <a:spcPct val="150000"/>
              </a:lnSpc>
              <a:spcBef>
                <a:spcPts val="0"/>
              </a:spcBef>
              <a:spcAft>
                <a:spcPts val="600"/>
              </a:spcAft>
              <a:buClrTx/>
              <a:buSzPct val="80000"/>
              <a:buFont typeface="Arial" panose="020B0604020202020204" pitchFamily="34" charset="0"/>
              <a:buNone/>
              <a:tabLst/>
              <a:defRPr/>
            </a:pPr>
            <a:r>
              <a:rPr kumimoji="0" lang="en-US" sz="10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Find this session in the Cisco Live Mobile App</a:t>
            </a:r>
          </a:p>
          <a:p>
            <a:pPr marL="1588" marR="0" lvl="0" indent="0" algn="l" defTabSz="914355" rtl="0" eaLnBrk="1" fontAlgn="base" latinLnBrk="0" hangingPunct="1">
              <a:lnSpc>
                <a:spcPct val="150000"/>
              </a:lnSpc>
              <a:spcBef>
                <a:spcPts val="0"/>
              </a:spcBef>
              <a:spcAft>
                <a:spcPts val="600"/>
              </a:spcAft>
              <a:buClrTx/>
              <a:buSzPct val="80000"/>
              <a:buFont typeface="Arial" panose="020B0604020202020204" pitchFamily="34" charset="0"/>
              <a:buNone/>
              <a:tabLst/>
              <a:defRPr/>
            </a:pPr>
            <a:r>
              <a:rPr kumimoji="0" lang="en-US" sz="10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Click “Join the Discussion”</a:t>
            </a:r>
          </a:p>
          <a:p>
            <a:pPr marL="1588" marR="0" lvl="0" indent="0" algn="l" defTabSz="914355" rtl="0" eaLnBrk="1" fontAlgn="base" latinLnBrk="0" hangingPunct="1">
              <a:lnSpc>
                <a:spcPct val="150000"/>
              </a:lnSpc>
              <a:spcBef>
                <a:spcPts val="0"/>
              </a:spcBef>
              <a:spcAft>
                <a:spcPts val="600"/>
              </a:spcAft>
              <a:buClrTx/>
              <a:buSzPct val="80000"/>
              <a:buFont typeface="Arial" panose="020B0604020202020204" pitchFamily="34" charset="0"/>
              <a:buNone/>
              <a:tabLst/>
              <a:defRPr/>
            </a:pPr>
            <a:r>
              <a:rPr kumimoji="0" lang="en-US" sz="10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Install the Webex App or go directly to the Webex space</a:t>
            </a:r>
          </a:p>
          <a:p>
            <a:pPr marL="1588" marR="0" lvl="0" indent="0" algn="l" defTabSz="914355" rtl="0" eaLnBrk="1" fontAlgn="base" latinLnBrk="0" hangingPunct="1">
              <a:lnSpc>
                <a:spcPct val="150000"/>
              </a:lnSpc>
              <a:spcBef>
                <a:spcPts val="0"/>
              </a:spcBef>
              <a:spcAft>
                <a:spcPts val="600"/>
              </a:spcAft>
              <a:buClrTx/>
              <a:buSzPct val="80000"/>
              <a:buFont typeface="Arial" panose="020B0604020202020204" pitchFamily="34" charset="0"/>
              <a:buNone/>
              <a:tabLst/>
              <a:defRPr/>
            </a:pPr>
            <a:r>
              <a:rPr kumimoji="0" lang="en-US" sz="10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Enter messages/questions in the Webex space</a:t>
            </a:r>
          </a:p>
        </p:txBody>
      </p:sp>
      <p:sp>
        <p:nvSpPr>
          <p:cNvPr id="17" name="Text Placeholder 4">
            <a:extLst>
              <a:ext uri="{FF2B5EF4-FFF2-40B4-BE49-F238E27FC236}">
                <a16:creationId xmlns:a16="http://schemas.microsoft.com/office/drawing/2014/main" id="{E428966C-6BF0-7F1F-F2EA-AA3AB5F1DC5D}"/>
              </a:ext>
            </a:extLst>
          </p:cNvPr>
          <p:cNvSpPr txBox="1">
            <a:spLocks/>
          </p:cNvSpPr>
          <p:nvPr/>
        </p:nvSpPr>
        <p:spPr>
          <a:xfrm>
            <a:off x="447235" y="2057968"/>
            <a:ext cx="3047999" cy="389419"/>
          </a:xfrm>
          <a:prstGeom prst="rect">
            <a:avLst/>
          </a:prstGeom>
        </p:spPr>
        <p:txBody>
          <a:bodyPr anchor="ct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785" marR="0" lvl="0" indent="0" algn="l" defTabSz="914355" rtl="0" eaLnBrk="1" fontAlgn="base" latinLnBrk="0" hangingPunct="1">
              <a:lnSpc>
                <a:spcPct val="90000"/>
              </a:lnSpc>
              <a:spcBef>
                <a:spcPts val="1200"/>
              </a:spcBef>
              <a:spcAft>
                <a:spcPct val="0"/>
              </a:spcAft>
              <a:buClrTx/>
              <a:buSzPct val="80000"/>
              <a:buFont typeface="Arial" panose="020B0604020202020204" pitchFamily="34" charset="0"/>
              <a:buNone/>
              <a:tabLst/>
              <a:defRPr/>
            </a:pPr>
            <a:r>
              <a:rPr kumimoji="0" lang="en-US" sz="1600" b="0" i="0" u="none" strike="noStrike" kern="0" cap="none" spc="0" normalizeH="0" baseline="0" noProof="0" dirty="0">
                <a:ln>
                  <a:noFill/>
                </a:ln>
                <a:solidFill>
                  <a:srgbClr val="00BCEB"/>
                </a:solidFill>
                <a:effectLst/>
                <a:uLnTx/>
                <a:uFillTx/>
                <a:latin typeface="CiscoSansTT Light" panose="020B0503020201020303" pitchFamily="34" charset="0"/>
                <a:ea typeface="+mn-ea"/>
                <a:cs typeface="CiscoSansTT Light" panose="020B0503020201020303" pitchFamily="34" charset="0"/>
                <a:sym typeface="Arial" pitchFamily="34" charset="0"/>
              </a:rPr>
              <a:t>How</a:t>
            </a:r>
            <a:endParaRPr kumimoji="0" lang="en-US" sz="1400" b="0" i="0" u="none" strike="noStrike" kern="0" cap="none" spc="0" normalizeH="0" baseline="0" noProof="0" dirty="0">
              <a:ln>
                <a:noFill/>
              </a:ln>
              <a:solidFill>
                <a:srgbClr val="00BCEB"/>
              </a:solidFill>
              <a:effectLst/>
              <a:uLnTx/>
              <a:uFillTx/>
              <a:latin typeface="CiscoSansTT Light" panose="020B0503020201020303" pitchFamily="34" charset="0"/>
              <a:ea typeface="+mn-ea"/>
              <a:cs typeface="CiscoSansTT Light" panose="020B0503020201020303" pitchFamily="34" charset="0"/>
              <a:sym typeface="Arial" pitchFamily="34" charset="0"/>
            </a:endParaRPr>
          </a:p>
        </p:txBody>
      </p:sp>
      <p:sp>
        <p:nvSpPr>
          <p:cNvPr id="18" name="Text Placeholder 4">
            <a:extLst>
              <a:ext uri="{FF2B5EF4-FFF2-40B4-BE49-F238E27FC236}">
                <a16:creationId xmlns:a16="http://schemas.microsoft.com/office/drawing/2014/main" id="{AE037606-C2CC-8861-8457-DE1429224377}"/>
              </a:ext>
            </a:extLst>
          </p:cNvPr>
          <p:cNvSpPr txBox="1">
            <a:spLocks/>
          </p:cNvSpPr>
          <p:nvPr/>
        </p:nvSpPr>
        <p:spPr>
          <a:xfrm>
            <a:off x="447234" y="3705642"/>
            <a:ext cx="3838932" cy="582221"/>
          </a:xfrm>
          <a:prstGeom prst="rect">
            <a:avLst/>
          </a:prstGeom>
        </p:spPr>
        <p:txBody>
          <a:bodyP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785" marR="0" lvl="0" indent="0" algn="l" defTabSz="914355" rtl="0" eaLnBrk="1" fontAlgn="base" latinLnBrk="0" hangingPunct="1">
              <a:lnSpc>
                <a:spcPct val="90000"/>
              </a:lnSpc>
              <a:spcBef>
                <a:spcPts val="0"/>
              </a:spcBef>
              <a:spcAft>
                <a:spcPct val="0"/>
              </a:spcAft>
              <a:buClrTx/>
              <a:buSzPct val="80000"/>
              <a:buFont typeface="Arial" panose="020B0604020202020204" pitchFamily="34" charset="0"/>
              <a:buNone/>
              <a:tabLst/>
              <a:defRPr/>
            </a:pPr>
            <a:r>
              <a:rPr kumimoji="0" lang="en-US" sz="16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t>Webex spaces will be moderated </a:t>
            </a:r>
            <a:br>
              <a:rPr kumimoji="0" lang="en-US" sz="16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br>
            <a:r>
              <a:rPr kumimoji="0" lang="en-US" sz="16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t>by the speaker until February 23, 2024.</a:t>
            </a:r>
          </a:p>
        </p:txBody>
      </p:sp>
      <p:sp>
        <p:nvSpPr>
          <p:cNvPr id="19" name="Rounded Rectangle 22">
            <a:extLst>
              <a:ext uri="{FF2B5EF4-FFF2-40B4-BE49-F238E27FC236}">
                <a16:creationId xmlns:a16="http://schemas.microsoft.com/office/drawing/2014/main" id="{0398543E-A5CA-818C-5240-AA6A21301A3E}"/>
              </a:ext>
            </a:extLst>
          </p:cNvPr>
          <p:cNvSpPr/>
          <p:nvPr/>
        </p:nvSpPr>
        <p:spPr bwMode="auto">
          <a:xfrm>
            <a:off x="5819329" y="2783741"/>
            <a:ext cx="1554480" cy="182880"/>
          </a:xfrm>
          <a:prstGeom prst="roundRect">
            <a:avLst>
              <a:gd name="adj" fmla="val 50000"/>
            </a:avLst>
          </a:prstGeom>
          <a:noFill/>
          <a:ln w="19050" cap="flat">
            <a:solidFill>
              <a:schemeClr val="accent1"/>
            </a:solidFill>
            <a:miter lim="800000"/>
            <a:headEnd type="none" w="med" len="med"/>
            <a:tailEnd type="none" w="med" len="med"/>
          </a:ln>
        </p:spPr>
        <p:txBody>
          <a:bodyPr lIns="91440" tIns="45720" rIns="91440" bIns="45720" rtlCol="0" anchor="ctr"/>
          <a:lstStyle/>
          <a:p>
            <a:pPr marL="0" marR="0" lvl="0" indent="0" algn="ctr" defTabSz="514337"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err="1">
              <a:ln>
                <a:noFill/>
              </a:ln>
              <a:solidFill>
                <a:srgbClr val="005073"/>
              </a:solidFill>
              <a:effectLst/>
              <a:uLnTx/>
              <a:uFillTx/>
              <a:latin typeface="Arial" charset="0"/>
              <a:ea typeface="Arial" pitchFamily="-107" charset="0"/>
              <a:cs typeface="Arial" pitchFamily="-107" charset="0"/>
              <a:sym typeface="Arial" pitchFamily="-107" charset="0"/>
            </a:endParaRPr>
          </a:p>
        </p:txBody>
      </p:sp>
      <p:sp>
        <p:nvSpPr>
          <p:cNvPr id="20" name="Line 9">
            <a:extLst>
              <a:ext uri="{FF2B5EF4-FFF2-40B4-BE49-F238E27FC236}">
                <a16:creationId xmlns:a16="http://schemas.microsoft.com/office/drawing/2014/main" id="{114AB60C-C86D-9667-7163-BE8DB4B51F1B}"/>
              </a:ext>
            </a:extLst>
          </p:cNvPr>
          <p:cNvSpPr>
            <a:spLocks noChangeShapeType="1"/>
          </p:cNvSpPr>
          <p:nvPr/>
        </p:nvSpPr>
        <p:spPr bwMode="auto">
          <a:xfrm flipH="1">
            <a:off x="2590839" y="2875567"/>
            <a:ext cx="3351507" cy="0"/>
          </a:xfrm>
          <a:prstGeom prst="line">
            <a:avLst/>
          </a:prstGeom>
          <a:noFill/>
          <a:ln w="9525" cap="rnd">
            <a:solidFill>
              <a:schemeClr val="accent1"/>
            </a:solidFill>
            <a:round/>
            <a:headEnd type="oval"/>
            <a:tailEnd/>
          </a:ln>
          <a:extLst>
            <a:ext uri="{909E8E84-426E-40dd-AFC4-6F175D3DCCD1}">
              <a14:hiddenFill xmlns="" xmlns:a14="http://schemas.microsoft.com/office/drawing/2010/main">
                <a:noFill/>
              </a14:hiddenFill>
            </a:ext>
          </a:extLst>
        </p:spPr>
        <p:txBody>
          <a:bodyPr lIns="0" tIns="0" rIns="0" bIns="0"/>
          <a:lstStyle/>
          <a:p>
            <a:pPr marL="0" marR="0" lvl="0" indent="0" algn="l" defTabSz="51433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charset="0"/>
              <a:ea typeface="ＭＳ Ｐゴシック" charset="0"/>
              <a:sym typeface="Arial" pitchFamily="34" charset="0"/>
            </a:endParaRPr>
          </a:p>
        </p:txBody>
      </p:sp>
      <p:sp>
        <p:nvSpPr>
          <p:cNvPr id="21" name="Oval 20">
            <a:extLst>
              <a:ext uri="{FF2B5EF4-FFF2-40B4-BE49-F238E27FC236}">
                <a16:creationId xmlns:a16="http://schemas.microsoft.com/office/drawing/2014/main" id="{7989B9F2-BFD7-FA8C-B5A3-0E228D22F4A0}"/>
              </a:ext>
            </a:extLst>
          </p:cNvPr>
          <p:cNvSpPr>
            <a:spLocks noChangeAspect="1"/>
          </p:cNvSpPr>
          <p:nvPr/>
        </p:nvSpPr>
        <p:spPr>
          <a:xfrm>
            <a:off x="539304" y="2453755"/>
            <a:ext cx="205995" cy="20599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lumMod val="75000"/>
                  </a:schemeClr>
                </a:solidFill>
                <a:effectLst/>
                <a:uLnTx/>
                <a:uFillTx/>
                <a:latin typeface="CiscoSansTT Light" panose="020B0503020201020303" pitchFamily="34" charset="0"/>
                <a:ea typeface="+mn-ea"/>
                <a:cs typeface="CiscoSansTT Light" panose="020B0503020201020303" pitchFamily="34" charset="0"/>
              </a:rPr>
              <a:t>1</a:t>
            </a:r>
          </a:p>
        </p:txBody>
      </p:sp>
      <p:sp>
        <p:nvSpPr>
          <p:cNvPr id="22" name="Oval 21">
            <a:extLst>
              <a:ext uri="{FF2B5EF4-FFF2-40B4-BE49-F238E27FC236}">
                <a16:creationId xmlns:a16="http://schemas.microsoft.com/office/drawing/2014/main" id="{CEFFAF91-BF6A-4260-E544-95C838A167C9}"/>
              </a:ext>
            </a:extLst>
          </p:cNvPr>
          <p:cNvSpPr>
            <a:spLocks noChangeAspect="1"/>
          </p:cNvSpPr>
          <p:nvPr/>
        </p:nvSpPr>
        <p:spPr>
          <a:xfrm>
            <a:off x="539304" y="2759941"/>
            <a:ext cx="205995" cy="20599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lumMod val="75000"/>
                  </a:schemeClr>
                </a:solidFill>
                <a:effectLst/>
                <a:uLnTx/>
                <a:uFillTx/>
                <a:latin typeface="CiscoSansTT Light" panose="020B0503020201020303" pitchFamily="34" charset="0"/>
                <a:ea typeface="+mn-ea"/>
                <a:cs typeface="CiscoSansTT Light" panose="020B0503020201020303" pitchFamily="34" charset="0"/>
              </a:rPr>
              <a:t>2</a:t>
            </a:r>
          </a:p>
        </p:txBody>
      </p:sp>
      <p:sp>
        <p:nvSpPr>
          <p:cNvPr id="23" name="Oval 22">
            <a:extLst>
              <a:ext uri="{FF2B5EF4-FFF2-40B4-BE49-F238E27FC236}">
                <a16:creationId xmlns:a16="http://schemas.microsoft.com/office/drawing/2014/main" id="{8FA36392-224F-A587-343C-E451C6B4B050}"/>
              </a:ext>
            </a:extLst>
          </p:cNvPr>
          <p:cNvSpPr>
            <a:spLocks noChangeAspect="1"/>
          </p:cNvSpPr>
          <p:nvPr/>
        </p:nvSpPr>
        <p:spPr>
          <a:xfrm>
            <a:off x="539304" y="3066127"/>
            <a:ext cx="205995" cy="20599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lumMod val="75000"/>
                  </a:schemeClr>
                </a:solidFill>
                <a:effectLst/>
                <a:uLnTx/>
                <a:uFillTx/>
                <a:latin typeface="CiscoSansTT Light" panose="020B0503020201020303" pitchFamily="34" charset="0"/>
                <a:ea typeface="+mn-ea"/>
                <a:cs typeface="CiscoSansTT Light" panose="020B0503020201020303" pitchFamily="34" charset="0"/>
              </a:rPr>
              <a:t>3</a:t>
            </a:r>
          </a:p>
        </p:txBody>
      </p:sp>
      <p:sp>
        <p:nvSpPr>
          <p:cNvPr id="24" name="Oval 23">
            <a:extLst>
              <a:ext uri="{FF2B5EF4-FFF2-40B4-BE49-F238E27FC236}">
                <a16:creationId xmlns:a16="http://schemas.microsoft.com/office/drawing/2014/main" id="{0CFA9F1F-21C4-046D-42AD-26CD22E88624}"/>
              </a:ext>
            </a:extLst>
          </p:cNvPr>
          <p:cNvSpPr>
            <a:spLocks noChangeAspect="1"/>
          </p:cNvSpPr>
          <p:nvPr/>
        </p:nvSpPr>
        <p:spPr>
          <a:xfrm>
            <a:off x="539304" y="3372312"/>
            <a:ext cx="205995" cy="20599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lumMod val="75000"/>
                  </a:schemeClr>
                </a:solidFill>
                <a:effectLst/>
                <a:uLnTx/>
                <a:uFillTx/>
                <a:latin typeface="CiscoSansTT Light" panose="020B0503020201020303" pitchFamily="34" charset="0"/>
                <a:ea typeface="+mn-ea"/>
                <a:cs typeface="CiscoSansTT Light" panose="020B0503020201020303" pitchFamily="34" charset="0"/>
              </a:rPr>
              <a:t>4</a:t>
            </a:r>
          </a:p>
        </p:txBody>
      </p:sp>
      <p:sp>
        <p:nvSpPr>
          <p:cNvPr id="25" name="Slide Number Placeholder 1">
            <a:extLst>
              <a:ext uri="{FF2B5EF4-FFF2-40B4-BE49-F238E27FC236}">
                <a16:creationId xmlns:a16="http://schemas.microsoft.com/office/drawing/2014/main" id="{03D3C21D-A53A-C311-AE22-6CD9776BCE35}"/>
              </a:ext>
            </a:extLst>
          </p:cNvPr>
          <p:cNvSpPr txBox="1">
            <a:spLocks/>
          </p:cNvSpPr>
          <p:nvPr/>
        </p:nvSpPr>
        <p:spPr>
          <a:xfrm>
            <a:off x="8370151" y="4880893"/>
            <a:ext cx="359666" cy="274637"/>
          </a:xfrm>
          <a:prstGeom prst="rect">
            <a:avLst/>
          </a:prstGeom>
        </p:spPr>
        <p:txBody>
          <a:bodyPr vert="horz" lIns="91440" tIns="45720" rIns="91440" bIns="45720" rtlCol="0" anchor="ctr"/>
          <a:lstStyle>
            <a:defPPr>
              <a:defRPr lang="en-US"/>
            </a:defPPr>
            <a:lvl1pPr algn="r" defTabSz="457200" rtl="0" fontAlgn="base">
              <a:spcBef>
                <a:spcPct val="0"/>
              </a:spcBef>
              <a:spcAft>
                <a:spcPct val="0"/>
              </a:spcAft>
              <a:defRPr lang="en-US" sz="600" kern="1200" smtClean="0">
                <a:solidFill>
                  <a:schemeClr val="bg2"/>
                </a:solidFill>
                <a:latin typeface="CiscoSansTT Light" panose="020B0503020201020303" pitchFamily="34" charset="0"/>
                <a:ea typeface="+mn-ea"/>
                <a:cs typeface="CiscoSans Thin"/>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96A97DD0-5BE7-4856-A2A9-C42C6688E607}" type="slidenum">
              <a:rPr lang="en-US" smtClean="0"/>
              <a:pPr/>
              <a:t>72</a:t>
            </a:fld>
            <a:endParaRPr lang="en-US" dirty="0"/>
          </a:p>
        </p:txBody>
      </p:sp>
      <p:sp>
        <p:nvSpPr>
          <p:cNvPr id="27" name="Footer Placeholder 2">
            <a:extLst>
              <a:ext uri="{FF2B5EF4-FFF2-40B4-BE49-F238E27FC236}">
                <a16:creationId xmlns:a16="http://schemas.microsoft.com/office/drawing/2014/main" id="{597747E1-CCC0-218B-81F9-11B77E35A9AA}"/>
              </a:ext>
            </a:extLst>
          </p:cNvPr>
          <p:cNvSpPr txBox="1">
            <a:spLocks/>
          </p:cNvSpPr>
          <p:nvPr/>
        </p:nvSpPr>
        <p:spPr bwMode="white">
          <a:xfrm>
            <a:off x="5101087" y="3996752"/>
            <a:ext cx="3503609" cy="185296"/>
          </a:xfrm>
          <a:prstGeom prst="rect">
            <a:avLst/>
          </a:prstGeom>
          <a:noFill/>
          <a:ln w="9525">
            <a:noFill/>
            <a:miter lim="800000"/>
            <a:headEnd/>
            <a:tailEnd/>
          </a:ln>
          <a:effectLst/>
        </p:spPr>
        <p:txBody>
          <a:bodyPr wrap="square" lIns="61586" tIns="30792" rIns="61586" bIns="30792" anchor="ctr">
            <a:spAutoFit/>
          </a:bodyPr>
          <a:lstStyle>
            <a:defPPr>
              <a:defRPr lang="en-US"/>
            </a:defPPr>
            <a:lvl1pPr marL="0" marR="0" indent="0" algn="l" defTabSz="457189" rtl="0" eaLnBrk="1" fontAlgn="base" latinLnBrk="0" hangingPunct="1">
              <a:lnSpc>
                <a:spcPct val="100000"/>
              </a:lnSpc>
              <a:spcBef>
                <a:spcPct val="0"/>
              </a:spcBef>
              <a:spcAft>
                <a:spcPct val="0"/>
              </a:spcAft>
              <a:buClrTx/>
              <a:buSzTx/>
              <a:buFontTx/>
              <a:buNone/>
              <a:tabLst/>
              <a:defRPr kumimoji="0" lang="en-US" sz="800" b="0" i="0" u="none" strike="noStrike" kern="1200" cap="none" spc="0" normalizeH="0" baseline="0">
                <a:ln>
                  <a:noFill/>
                </a:ln>
                <a:solidFill>
                  <a:schemeClr val="accent1"/>
                </a:solidFill>
                <a:effectLst/>
                <a:uLnTx/>
                <a:uFillTx/>
                <a:latin typeface="CiscoSansTT Light" panose="020B0503020201020303" pitchFamily="34" charset="0"/>
                <a:ea typeface="ＭＳ Ｐゴシック" charset="0"/>
                <a:cs typeface="CiscoSansTT Light" panose="020B0503020201020303" pitchFamily="34"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lgn="ctr">
              <a:defRPr/>
            </a:pPr>
            <a:r>
              <a:rPr lang="en-US" dirty="0">
                <a:solidFill>
                  <a:schemeClr val="bg2"/>
                </a:solidFill>
                <a:cs typeface="ＭＳ Ｐゴシック" charset="0"/>
              </a:rPr>
              <a:t> https://</a:t>
            </a:r>
            <a:r>
              <a:rPr lang="en-US" dirty="0" err="1">
                <a:solidFill>
                  <a:schemeClr val="bg2"/>
                </a:solidFill>
                <a:cs typeface="ＭＳ Ｐゴシック" charset="0"/>
              </a:rPr>
              <a:t>ciscolive.ciscoevents.com</a:t>
            </a:r>
            <a:r>
              <a:rPr lang="en-US" dirty="0">
                <a:solidFill>
                  <a:schemeClr val="bg2"/>
                </a:solidFill>
                <a:cs typeface="ＭＳ Ｐゴシック" charset="0"/>
              </a:rPr>
              <a:t>/</a:t>
            </a:r>
            <a:r>
              <a:rPr lang="en-US" dirty="0" err="1">
                <a:solidFill>
                  <a:schemeClr val="bg2"/>
                </a:solidFill>
                <a:cs typeface="ＭＳ Ｐゴシック" charset="0"/>
              </a:rPr>
              <a:t>ciscolivebot</a:t>
            </a:r>
            <a:r>
              <a:rPr lang="en-US" dirty="0">
                <a:solidFill>
                  <a:schemeClr val="bg2"/>
                </a:solidFill>
                <a:cs typeface="ＭＳ Ｐゴシック" charset="0"/>
              </a:rPr>
              <a:t>/#</a:t>
            </a:r>
            <a:r>
              <a:rPr lang="en-US" dirty="0">
                <a:solidFill>
                  <a:schemeClr val="bg2"/>
                </a:solidFill>
              </a:rPr>
              <a:t>BRKXXX-</a:t>
            </a:r>
            <a:r>
              <a:rPr lang="en-US" dirty="0" err="1">
                <a:solidFill>
                  <a:schemeClr val="bg2"/>
                </a:solidFill>
              </a:rPr>
              <a:t>xxxx</a:t>
            </a:r>
            <a:endParaRPr lang="en-US" dirty="0">
              <a:solidFill>
                <a:schemeClr val="bg2"/>
              </a:solidFill>
            </a:endParaRPr>
          </a:p>
        </p:txBody>
      </p:sp>
      <p:sp>
        <p:nvSpPr>
          <p:cNvPr id="29" name="Rectangle 4">
            <a:extLst>
              <a:ext uri="{FF2B5EF4-FFF2-40B4-BE49-F238E27FC236}">
                <a16:creationId xmlns:a16="http://schemas.microsoft.com/office/drawing/2014/main" id="{9F273539-5430-17EE-2AEE-30C9D0440F5B}"/>
              </a:ext>
            </a:extLst>
          </p:cNvPr>
          <p:cNvSpPr>
            <a:spLocks noChangeArrowheads="1"/>
          </p:cNvSpPr>
          <p:nvPr/>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4" name="Footer Placeholder 3">
            <a:extLst>
              <a:ext uri="{FF2B5EF4-FFF2-40B4-BE49-F238E27FC236}">
                <a16:creationId xmlns:a16="http://schemas.microsoft.com/office/drawing/2014/main" id="{C43B4621-55D1-24A9-C06F-F1A0AB09BE8A}"/>
              </a:ext>
            </a:extLst>
          </p:cNvPr>
          <p:cNvSpPr>
            <a:spLocks noGrp="1"/>
          </p:cNvSpPr>
          <p:nvPr>
            <p:ph type="ftr" sz="quarter" idx="3"/>
          </p:nvPr>
        </p:nvSpPr>
        <p:spPr/>
        <p:txBody>
          <a:bodyPr/>
          <a:lstStyle/>
          <a:p>
            <a:r>
              <a:rPr lang="en-US">
                <a:solidFill>
                  <a:schemeClr val="bg2"/>
                </a:solidFill>
              </a:rPr>
              <a:t>DEVWKS-1700</a:t>
            </a:r>
          </a:p>
        </p:txBody>
      </p:sp>
    </p:spTree>
    <p:extLst>
      <p:ext uri="{BB962C8B-B14F-4D97-AF65-F5344CB8AC3E}">
        <p14:creationId xmlns:p14="http://schemas.microsoft.com/office/powerpoint/2010/main" val="29757574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D97A41-AE66-8847-7A67-7973DAF799D1}"/>
              </a:ext>
            </a:extLst>
          </p:cNvPr>
          <p:cNvPicPr>
            <a:picLocks noChangeAspect="1"/>
          </p:cNvPicPr>
          <p:nvPr/>
        </p:nvPicPr>
        <p:blipFill>
          <a:blip r:embed="rId3"/>
          <a:stretch>
            <a:fillRect/>
          </a:stretch>
        </p:blipFill>
        <p:spPr>
          <a:xfrm>
            <a:off x="0" y="0"/>
            <a:ext cx="4572000" cy="5143500"/>
          </a:xfrm>
          <a:prstGeom prst="rect">
            <a:avLst/>
          </a:prstGeom>
        </p:spPr>
      </p:pic>
      <p:sp>
        <p:nvSpPr>
          <p:cNvPr id="6" name="Title 5">
            <a:extLst>
              <a:ext uri="{FF2B5EF4-FFF2-40B4-BE49-F238E27FC236}">
                <a16:creationId xmlns:a16="http://schemas.microsoft.com/office/drawing/2014/main" id="{5A22D6EB-D8B6-48A8-8BFF-090DD9619866}"/>
              </a:ext>
            </a:extLst>
          </p:cNvPr>
          <p:cNvSpPr>
            <a:spLocks noGrp="1"/>
          </p:cNvSpPr>
          <p:nvPr>
            <p:ph type="title"/>
          </p:nvPr>
        </p:nvSpPr>
        <p:spPr>
          <a:xfrm>
            <a:off x="419100" y="1421027"/>
            <a:ext cx="3827463" cy="2791072"/>
          </a:xfrm>
        </p:spPr>
        <p:txBody>
          <a:bodyPr/>
          <a:lstStyle/>
          <a:p>
            <a:pPr algn="ctr"/>
            <a:r>
              <a:rPr lang="en-US" sz="3600" dirty="0">
                <a:solidFill>
                  <a:schemeClr val="bg2"/>
                </a:solidFill>
              </a:rPr>
              <a:t>Continue </a:t>
            </a:r>
            <a:br>
              <a:rPr lang="en-US" sz="3600" dirty="0">
                <a:solidFill>
                  <a:schemeClr val="bg2"/>
                </a:solidFill>
              </a:rPr>
            </a:br>
            <a:r>
              <a:rPr lang="en-US" sz="3600" dirty="0">
                <a:solidFill>
                  <a:schemeClr val="bg2"/>
                </a:solidFill>
              </a:rPr>
              <a:t>Your Education</a:t>
            </a:r>
          </a:p>
        </p:txBody>
      </p:sp>
      <p:sp>
        <p:nvSpPr>
          <p:cNvPr id="4" name="Text Placeholder 3">
            <a:extLst>
              <a:ext uri="{FF2B5EF4-FFF2-40B4-BE49-F238E27FC236}">
                <a16:creationId xmlns:a16="http://schemas.microsoft.com/office/drawing/2014/main" id="{5CEA2D40-5F1A-6047-B74D-44173C81505C}"/>
              </a:ext>
            </a:extLst>
          </p:cNvPr>
          <p:cNvSpPr>
            <a:spLocks noGrp="1"/>
          </p:cNvSpPr>
          <p:nvPr>
            <p:ph type="body" sz="quarter" idx="10"/>
          </p:nvPr>
        </p:nvSpPr>
        <p:spPr>
          <a:xfrm>
            <a:off x="5097463" y="542132"/>
            <a:ext cx="3551237" cy="4059237"/>
          </a:xfrm>
        </p:spPr>
        <p:txBody>
          <a:bodyPr anchor="ctr"/>
          <a:lstStyle/>
          <a:p>
            <a:pPr>
              <a:spcBef>
                <a:spcPts val="2400"/>
              </a:spcBef>
            </a:pPr>
            <a:r>
              <a:rPr lang="en-GB" sz="1600" dirty="0"/>
              <a:t>Visit the Cisco Showcase for</a:t>
            </a:r>
            <a:br>
              <a:rPr lang="en-GB" sz="1600" dirty="0"/>
            </a:br>
            <a:r>
              <a:rPr lang="en-GB" sz="1600" dirty="0"/>
              <a:t>related demos</a:t>
            </a:r>
          </a:p>
          <a:p>
            <a:pPr>
              <a:spcBef>
                <a:spcPts val="2400"/>
              </a:spcBef>
            </a:pPr>
            <a:r>
              <a:rPr lang="en-GB" sz="1600" dirty="0"/>
              <a:t>Book your one-on-one</a:t>
            </a:r>
            <a:br>
              <a:rPr lang="en-GB" sz="1600" dirty="0"/>
            </a:br>
            <a:r>
              <a:rPr lang="en-GB" sz="1600" dirty="0"/>
              <a:t>Meet </a:t>
            </a:r>
            <a:r>
              <a:rPr lang="en-GB" sz="1600"/>
              <a:t>the Engineer </a:t>
            </a:r>
            <a:r>
              <a:rPr lang="en-GB" sz="1600" dirty="0"/>
              <a:t>meeting</a:t>
            </a:r>
          </a:p>
          <a:p>
            <a:pPr>
              <a:spcBef>
                <a:spcPts val="2400"/>
              </a:spcBef>
            </a:pPr>
            <a:r>
              <a:rPr lang="en-US" sz="1600" dirty="0"/>
              <a:t>Attend the interactive education with DevNet, Capture the Flag, and Walk-in Labs</a:t>
            </a:r>
          </a:p>
          <a:p>
            <a:pPr>
              <a:spcBef>
                <a:spcPts val="2400"/>
              </a:spcBef>
            </a:pPr>
            <a:r>
              <a:rPr lang="en-US" sz="1600" dirty="0"/>
              <a:t>Visit the On-Demand Library </a:t>
            </a:r>
            <a:br>
              <a:rPr lang="en-US" sz="1600" dirty="0"/>
            </a:br>
            <a:r>
              <a:rPr lang="en-US" sz="1600" dirty="0"/>
              <a:t>for more sessions at </a:t>
            </a:r>
            <a:r>
              <a:rPr lang="en-US" sz="1600" dirty="0">
                <a:hlinkClick r:id="rId4"/>
              </a:rPr>
              <a:t>www.CiscoLive.com/on-demand</a:t>
            </a:r>
            <a:endParaRPr lang="en-US" sz="1600" dirty="0"/>
          </a:p>
        </p:txBody>
      </p:sp>
      <p:sp>
        <p:nvSpPr>
          <p:cNvPr id="2" name="Slide Number Placeholder 1">
            <a:extLst>
              <a:ext uri="{FF2B5EF4-FFF2-40B4-BE49-F238E27FC236}">
                <a16:creationId xmlns:a16="http://schemas.microsoft.com/office/drawing/2014/main" id="{67205546-5614-4B42-9E22-A104D7020C6E}"/>
              </a:ext>
            </a:extLst>
          </p:cNvPr>
          <p:cNvSpPr>
            <a:spLocks noGrp="1"/>
          </p:cNvSpPr>
          <p:nvPr>
            <p:ph type="sldNum" sz="quarter" idx="4"/>
          </p:nvPr>
        </p:nvSpPr>
        <p:spPr/>
        <p:txBody>
          <a:bodyPr/>
          <a:lstStyle/>
          <a:p>
            <a:fld id="{96A97DD0-5BE7-4856-A2A9-C42C6688E607}" type="slidenum">
              <a:rPr lang="en-US" smtClean="0"/>
              <a:pPr/>
              <a:t>73</a:t>
            </a:fld>
            <a:endParaRPr lang="en-US" dirty="0"/>
          </a:p>
        </p:txBody>
      </p:sp>
      <p:sp>
        <p:nvSpPr>
          <p:cNvPr id="3" name="Footer Placeholder 2">
            <a:extLst>
              <a:ext uri="{FF2B5EF4-FFF2-40B4-BE49-F238E27FC236}">
                <a16:creationId xmlns:a16="http://schemas.microsoft.com/office/drawing/2014/main" id="{52625663-6EAE-4A60-9172-92A6E0669DEB}"/>
              </a:ext>
            </a:extLst>
          </p:cNvPr>
          <p:cNvSpPr>
            <a:spLocks noGrp="1"/>
          </p:cNvSpPr>
          <p:nvPr>
            <p:ph type="ftr" sz="quarter" idx="3"/>
          </p:nvPr>
        </p:nvSpPr>
        <p:spPr/>
        <p:txBody>
          <a:bodyPr/>
          <a:lstStyle/>
          <a:p>
            <a:r>
              <a:rPr lang="en-US"/>
              <a:t>DEVWKS-1700</a:t>
            </a:r>
            <a:endParaRPr lang="en-US" dirty="0"/>
          </a:p>
        </p:txBody>
      </p:sp>
      <p:grpSp>
        <p:nvGrpSpPr>
          <p:cNvPr id="13" name="Group 12">
            <a:extLst>
              <a:ext uri="{FF2B5EF4-FFF2-40B4-BE49-F238E27FC236}">
                <a16:creationId xmlns:a16="http://schemas.microsoft.com/office/drawing/2014/main" id="{B0777915-D1FB-BD5E-C9AE-B52F56303F58}"/>
              </a:ext>
            </a:extLst>
          </p:cNvPr>
          <p:cNvGrpSpPr/>
          <p:nvPr/>
        </p:nvGrpSpPr>
        <p:grpSpPr>
          <a:xfrm>
            <a:off x="536418" y="4785947"/>
            <a:ext cx="1005840" cy="274194"/>
            <a:chOff x="536418" y="4785947"/>
            <a:chExt cx="1005840" cy="274194"/>
          </a:xfrm>
          <a:solidFill>
            <a:schemeClr val="bg2"/>
          </a:solidFill>
        </p:grpSpPr>
        <p:grpSp>
          <p:nvGrpSpPr>
            <p:cNvPr id="14" name="Group 13">
              <a:extLst>
                <a:ext uri="{FF2B5EF4-FFF2-40B4-BE49-F238E27FC236}">
                  <a16:creationId xmlns:a16="http://schemas.microsoft.com/office/drawing/2014/main" id="{1A70600C-1E8B-B84B-C945-FD3586623B52}"/>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699E9E83-A9A0-87B2-D4C3-E810AC4936D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4330EA90-8628-F460-F15E-001399077352}"/>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EF809790-3455-5659-398A-5EFBFA13202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05EC58EE-279C-F553-1D05-BA73DC47CD7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AA79C3CB-77EC-8651-D1C5-89808BA03E4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5" name="Group 14">
              <a:extLst>
                <a:ext uri="{FF2B5EF4-FFF2-40B4-BE49-F238E27FC236}">
                  <a16:creationId xmlns:a16="http://schemas.microsoft.com/office/drawing/2014/main" id="{2C2E1BDC-690E-3A5E-2412-41046EFDA028}"/>
                </a:ext>
              </a:extLst>
            </p:cNvPr>
            <p:cNvGrpSpPr/>
            <p:nvPr/>
          </p:nvGrpSpPr>
          <p:grpSpPr>
            <a:xfrm>
              <a:off x="968312" y="4785947"/>
              <a:ext cx="573946" cy="274194"/>
              <a:chOff x="4186345" y="-863385"/>
              <a:chExt cx="1807247" cy="863385"/>
            </a:xfrm>
            <a:grpFill/>
          </p:grpSpPr>
          <p:sp>
            <p:nvSpPr>
              <p:cNvPr id="16" name="Freeform 15">
                <a:extLst>
                  <a:ext uri="{FF2B5EF4-FFF2-40B4-BE49-F238E27FC236}">
                    <a16:creationId xmlns:a16="http://schemas.microsoft.com/office/drawing/2014/main" id="{9292DA9C-D830-AA08-0F47-20613DF77D5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7" name="Freeform 16">
                <a:extLst>
                  <a:ext uri="{FF2B5EF4-FFF2-40B4-BE49-F238E27FC236}">
                    <a16:creationId xmlns:a16="http://schemas.microsoft.com/office/drawing/2014/main" id="{BB9E9080-A92C-A3E8-DE90-8F7CE5648FA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8" name="Freeform 17">
                <a:extLst>
                  <a:ext uri="{FF2B5EF4-FFF2-40B4-BE49-F238E27FC236}">
                    <a16:creationId xmlns:a16="http://schemas.microsoft.com/office/drawing/2014/main" id="{A847F1CF-5D09-8C81-BB45-52CA07ECE0F2}"/>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0B094D53-DFA9-7AB4-476A-B108BA6BFA6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98927AF1-FAD2-27F5-3F79-870F66C1995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35042692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09" y="1600789"/>
            <a:ext cx="8118510" cy="1941922"/>
          </a:xfrm>
        </p:spPr>
        <p:txBody>
          <a:bodyPr/>
          <a:lstStyle/>
          <a:p>
            <a:pPr algn="ctr"/>
            <a:r>
              <a:rPr lang="en-US" dirty="0"/>
              <a:t>Cisco Code Exchange</a:t>
            </a:r>
          </a:p>
        </p:txBody>
      </p:sp>
      <p:pic>
        <p:nvPicPr>
          <p:cNvPr id="4" name="Picture 3" descr="A blue background with a colorful design&#10;&#10;Description automatically generated">
            <a:extLst>
              <a:ext uri="{FF2B5EF4-FFF2-40B4-BE49-F238E27FC236}">
                <a16:creationId xmlns:a16="http://schemas.microsoft.com/office/drawing/2014/main" id="{ADF73CE0-B819-E932-1785-AE3F89F23A92}"/>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314877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74346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8262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0326F5-C18D-A7AA-2832-10C835975BA8}"/>
              </a:ext>
            </a:extLst>
          </p:cNvPr>
          <p:cNvSpPr>
            <a:spLocks noGrp="1"/>
          </p:cNvSpPr>
          <p:nvPr>
            <p:ph type="sldNum" sz="quarter" idx="4"/>
          </p:nvPr>
        </p:nvSpPr>
        <p:spPr/>
        <p:txBody>
          <a:bodyPr/>
          <a:lstStyle/>
          <a:p>
            <a:fld id="{96A97DD0-5BE7-4856-A2A9-C42C6688E607}" type="slidenum">
              <a:rPr lang="en-US" smtClean="0"/>
              <a:pPr/>
              <a:t>8</a:t>
            </a:fld>
            <a:endParaRPr lang="en-US" dirty="0"/>
          </a:p>
        </p:txBody>
      </p:sp>
      <p:sp>
        <p:nvSpPr>
          <p:cNvPr id="5" name="Footer Placeholder 4">
            <a:extLst>
              <a:ext uri="{FF2B5EF4-FFF2-40B4-BE49-F238E27FC236}">
                <a16:creationId xmlns:a16="http://schemas.microsoft.com/office/drawing/2014/main" id="{893DC6AA-3CCA-F927-9A3E-07AFE3C828C8}"/>
              </a:ext>
            </a:extLst>
          </p:cNvPr>
          <p:cNvSpPr>
            <a:spLocks noGrp="1"/>
          </p:cNvSpPr>
          <p:nvPr>
            <p:ph type="ftr" sz="quarter" idx="3"/>
          </p:nvPr>
        </p:nvSpPr>
        <p:spPr/>
        <p:txBody>
          <a:bodyPr/>
          <a:lstStyle/>
          <a:p>
            <a:pPr defTabSz="610744"/>
            <a:r>
              <a:rPr lang="en-US"/>
              <a:t>DEVWKS-1700</a:t>
            </a:r>
            <a:endParaRPr lang="en-US" dirty="0"/>
          </a:p>
        </p:txBody>
      </p:sp>
      <p:pic>
        <p:nvPicPr>
          <p:cNvPr id="6" name="Picture 5">
            <a:extLst>
              <a:ext uri="{FF2B5EF4-FFF2-40B4-BE49-F238E27FC236}">
                <a16:creationId xmlns:a16="http://schemas.microsoft.com/office/drawing/2014/main" id="{BA9984E5-361A-8807-6BC7-05BF85DEDAD6}"/>
              </a:ext>
            </a:extLst>
          </p:cNvPr>
          <p:cNvPicPr>
            <a:picLocks noChangeAspect="1"/>
          </p:cNvPicPr>
          <p:nvPr/>
        </p:nvPicPr>
        <p:blipFill>
          <a:blip r:embed="rId3"/>
          <a:stretch>
            <a:fillRect/>
          </a:stretch>
        </p:blipFill>
        <p:spPr>
          <a:xfrm>
            <a:off x="685800" y="434456"/>
            <a:ext cx="7772400" cy="4032541"/>
          </a:xfrm>
          <a:prstGeom prst="rect">
            <a:avLst/>
          </a:prstGeom>
        </p:spPr>
      </p:pic>
      <p:sp>
        <p:nvSpPr>
          <p:cNvPr id="7" name="TextBox 6">
            <a:extLst>
              <a:ext uri="{FF2B5EF4-FFF2-40B4-BE49-F238E27FC236}">
                <a16:creationId xmlns:a16="http://schemas.microsoft.com/office/drawing/2014/main" id="{80088E7D-C56A-C0A0-8002-068DB7AD737C}"/>
              </a:ext>
            </a:extLst>
          </p:cNvPr>
          <p:cNvSpPr txBox="1"/>
          <p:nvPr/>
        </p:nvSpPr>
        <p:spPr>
          <a:xfrm>
            <a:off x="6242180" y="4523146"/>
            <a:ext cx="4114800" cy="307777"/>
          </a:xfrm>
          <a:prstGeom prst="rect">
            <a:avLst/>
          </a:prstGeom>
          <a:noFill/>
        </p:spPr>
        <p:txBody>
          <a:bodyPr wrap="square" rtlCol="0">
            <a:spAutoFit/>
          </a:bodyPr>
          <a:lstStyle/>
          <a:p>
            <a:r>
              <a:rPr lang="en-US" sz="1400" dirty="0">
                <a:solidFill>
                  <a:schemeClr val="bg2"/>
                </a:solidFill>
                <a:latin typeface="+mn-lt"/>
              </a:rPr>
              <a:t>Image credit: Hank Preston</a:t>
            </a:r>
          </a:p>
        </p:txBody>
      </p:sp>
    </p:spTree>
    <p:extLst>
      <p:ext uri="{BB962C8B-B14F-4D97-AF65-F5344CB8AC3E}">
        <p14:creationId xmlns:p14="http://schemas.microsoft.com/office/powerpoint/2010/main" val="1412922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a:xfrm>
            <a:off x="4937498" y="758548"/>
            <a:ext cx="3787402" cy="3392424"/>
          </a:xfrm>
        </p:spPr>
        <p:txBody>
          <a:bodyPr/>
          <a:lstStyle/>
          <a:p>
            <a:pPr marL="0" indent="0">
              <a:buNone/>
            </a:pPr>
            <a:endParaRPr lang="en-US" dirty="0"/>
          </a:p>
          <a:p>
            <a:endParaRPr lang="en-US" dirty="0"/>
          </a:p>
          <a:p>
            <a:r>
              <a:rPr lang="en-US" dirty="0"/>
              <a:t>Getting Started</a:t>
            </a:r>
          </a:p>
          <a:p>
            <a:pPr lvl="1"/>
            <a:r>
              <a:rPr lang="en-US" dirty="0"/>
              <a:t>The Ansible Playbook</a:t>
            </a:r>
          </a:p>
          <a:p>
            <a:pPr lvl="1"/>
            <a:r>
              <a:rPr lang="en-US" dirty="0"/>
              <a:t>Installing Ansible</a:t>
            </a:r>
          </a:p>
          <a:p>
            <a:pPr lvl="1"/>
            <a:r>
              <a:rPr lang="en-US" dirty="0"/>
              <a:t>The Ansible Config File</a:t>
            </a:r>
          </a:p>
          <a:p>
            <a:pPr lvl="1"/>
            <a:endParaRPr lang="en-US" dirty="0"/>
          </a:p>
          <a:p>
            <a:r>
              <a:rPr lang="en-US" dirty="0"/>
              <a:t>Demos:</a:t>
            </a:r>
          </a:p>
          <a:p>
            <a:pPr lvl="1"/>
            <a:r>
              <a:rPr lang="en-US" dirty="0"/>
              <a:t>Our First Playbook</a:t>
            </a:r>
          </a:p>
          <a:p>
            <a:pPr lvl="1"/>
            <a:r>
              <a:rPr lang="en-US" dirty="0"/>
              <a:t>Git with the Program</a:t>
            </a:r>
          </a:p>
          <a:p>
            <a:pPr lvl="1"/>
            <a:r>
              <a:rPr lang="en-US" dirty="0"/>
              <a:t>cURLs with Ansible Fun</a:t>
            </a:r>
          </a:p>
          <a:p>
            <a:endParaRPr lang="en-US" dirty="0"/>
          </a:p>
        </p:txBody>
      </p:sp>
      <p:sp>
        <p:nvSpPr>
          <p:cNvPr id="3" name="Footer Placeholder 2">
            <a:extLst>
              <a:ext uri="{FF2B5EF4-FFF2-40B4-BE49-F238E27FC236}">
                <a16:creationId xmlns:a16="http://schemas.microsoft.com/office/drawing/2014/main" id="{B1BD4DA1-2984-4940-B5D7-75A6CC9A2AAF}"/>
              </a:ext>
            </a:extLst>
          </p:cNvPr>
          <p:cNvSpPr>
            <a:spLocks noGrp="1"/>
          </p:cNvSpPr>
          <p:nvPr>
            <p:ph type="ftr" sz="quarter" idx="3"/>
          </p:nvPr>
        </p:nvSpPr>
        <p:spPr/>
        <p:txBody>
          <a:bodyPr/>
          <a:lstStyle/>
          <a:p>
            <a:r>
              <a:rPr lang="en-US"/>
              <a:t>DEVWKS-1700</a:t>
            </a:r>
            <a:endParaRPr lang="en-US" dirty="0"/>
          </a:p>
        </p:txBody>
      </p:sp>
      <p:sp>
        <p:nvSpPr>
          <p:cNvPr id="4" name="Slide Number Placeholder 3">
            <a:extLst>
              <a:ext uri="{FF2B5EF4-FFF2-40B4-BE49-F238E27FC236}">
                <a16:creationId xmlns:a16="http://schemas.microsoft.com/office/drawing/2014/main" id="{94F12167-9BF1-ED42-BB73-893AE472ABEB}"/>
              </a:ext>
            </a:extLst>
          </p:cNvPr>
          <p:cNvSpPr>
            <a:spLocks noGrp="1"/>
          </p:cNvSpPr>
          <p:nvPr>
            <p:ph type="sldNum" sz="quarter" idx="4"/>
          </p:nvPr>
        </p:nvSpPr>
        <p:spPr/>
        <p:txBody>
          <a:bodyPr/>
          <a:lstStyle/>
          <a:p>
            <a:fld id="{96A97DD0-5BE7-4856-A2A9-C42C6688E607}" type="slidenum">
              <a:rPr lang="en-US" smtClean="0"/>
              <a:pPr/>
              <a:t>9</a:t>
            </a:fld>
            <a:endParaRPr lang="en-US" dirty="0"/>
          </a:p>
        </p:txBody>
      </p:sp>
    </p:spTree>
    <p:extLst>
      <p:ext uri="{BB962C8B-B14F-4D97-AF65-F5344CB8AC3E}">
        <p14:creationId xmlns:p14="http://schemas.microsoft.com/office/powerpoint/2010/main" val="195615884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1"/>
  <p:tag name="MMPROD_UIDATA" val="&lt;database version=&quot;11.0&quot;&gt;&lt;object type=&quot;1&quot; unique_id=&quot;10001&quot;&gt;&lt;object type=&quot;2&quot; unique_id=&quot;10002&quot;&gt;&lt;object type=&quot;3&quot; unique_id=&quot;184153&quot;&gt;&lt;property id=&quot;20148&quot; value=&quot;5&quot;/&gt;&lt;property id=&quot;20300&quot; value=&quot;Slide 6 - &amp;quot;Use this slide for transitions&amp;quot;&quot;/&gt;&lt;property id=&quot;20307&quot; value=&quot;257&quot;/&gt;&lt;/object&gt;&lt;object type=&quot;3&quot; unique_id=&quot;184154&quot;&gt;&lt;property id=&quot;20148&quot; value=&quot;5&quot;/&gt;&lt;property id=&quot;20300&quot; value=&quot;Slide 25 - &amp;quot;Color palette&amp;quot;&quot;/&gt;&lt;property id=&quot;20307&quot; value=&quot;258&quot;/&gt;&lt;/object&gt;&lt;object type=&quot;3&quot; unique_id=&quot;184155&quot;&gt;&lt;property id=&quot;20148&quot; value=&quot;5&quot;/&gt;&lt;property id=&quot;20300&quot; value=&quot;Slide 13 - &amp;quot;Two-column layout&amp;quot;&quot;/&gt;&lt;property id=&quot;20307&quot; value=&quot;259&quot;/&gt;&lt;/object&gt;&lt;object type=&quot;3&quot; unique_id=&quot;184156&quot;&gt;&lt;property id=&quot;20148&quot; value=&quot;5&quot;/&gt;&lt;property id=&quot;20300&quot; value=&quot;Slide 19 - &amp;quot;This is a sample headline&amp;quot;&quot;/&gt;&lt;property id=&quot;20307&quot; value=&quot;260&quot;/&gt;&lt;/object&gt;&lt;object type=&quot;3&quot; unique_id=&quot;184157&quot;&gt;&lt;property id=&quot;20148&quot; value=&quot;5&quot;/&gt;&lt;property id=&quot;20300&quot; value=&quot;Slide 20 - &amp;quot;Slide title&amp;quot;&quot;/&gt;&lt;property id=&quot;20307&quot; value=&quot;261&quot;/&gt;&lt;/object&gt;&lt;object type=&quot;3&quot; unique_id=&quot;184158&quot;&gt;&lt;property id=&quot;20148&quot; value=&quot;5&quot;/&gt;&lt;property id=&quot;20300&quot; value=&quot;Slide 10 - &amp;quot;This is a sample headline&amp;quot;&quot;/&gt;&lt;property id=&quot;20307&quot; value=&quot;262&quot;/&gt;&lt;/object&gt;&lt;object type=&quot;3&quot; unique_id=&quot;184159&quot;&gt;&lt;property id=&quot;20148&quot; value=&quot;5&quot;/&gt;&lt;property id=&quot;20300&quot; value=&quot;Slide 11 - &amp;quot;This is a sample headline&amp;quot;&quot;/&gt;&lt;property id=&quot;20307&quot; value=&quot;263&quot;/&gt;&lt;/object&gt;&lt;object type=&quot;3&quot; unique_id=&quot;184160&quot;&gt;&lt;property id=&quot;20148&quot; value=&quot;5&quot;/&gt;&lt;property id=&quot;20300&quot; value=&quot;Slide 12 - &amp;quot;This is a sample headline&amp;quot;&quot;/&gt;&lt;property id=&quot;20307&quot; value=&quot;264&quot;/&gt;&lt;/object&gt;&lt;object type=&quot;3&quot; unique_id=&quot;184161&quot;&gt;&lt;property id=&quot;20148&quot; value=&quot;5&quot;/&gt;&lt;property id=&quot;20300&quot; value=&quot;Slide 14 - &amp;quot;This is a sample headline&amp;quot;&quot;/&gt;&lt;property id=&quot;20307&quot; value=&quot;265&quot;/&gt;&lt;/object&gt;&lt;object type=&quot;3&quot; unique_id=&quot;184162&quot;&gt;&lt;property id=&quot;20148&quot; value=&quot;5&quot;/&gt;&lt;property id=&quot;20300&quot; value=&quot;Slide 15 - &amp;quot;This is a sample headline&amp;quot;&quot;/&gt;&lt;property id=&quot;20307&quot; value=&quot;266&quot;/&gt;&lt;/object&gt;&lt;object type=&quot;3&quot; unique_id=&quot;184163&quot;&gt;&lt;property id=&quot;20148&quot; value=&quot;5&quot;/&gt;&lt;property id=&quot;20300&quot; value=&quot;Slide 16 - &amp;quot;This is a sample headline&amp;quot;&quot;/&gt;&lt;property id=&quot;20307&quot; value=&quot;267&quot;/&gt;&lt;/object&gt;&lt;object type=&quot;3&quot; unique_id=&quot;184164&quot;&gt;&lt;property id=&quot;20148&quot; value=&quot;5&quot;/&gt;&lt;property id=&quot;20300&quot; value=&quot;Slide 21 - &amp;quot;Use this layout when pairing words with a picture.&amp;quot;&quot;/&gt;&lt;property id=&quot;20307&quot; value=&quot;268&quot;/&gt;&lt;/object&gt;&lt;object type=&quot;3&quot; unique_id=&quot;184165&quot;&gt;&lt;property id=&quot;20148&quot; value=&quot;5&quot;/&gt;&lt;property id=&quot;20300&quot; value=&quot;Slide 22 - &amp;quot;Use this layout when pairing words with a picture.&amp;quot;&quot;/&gt;&lt;property id=&quot;20307&quot; value=&quot;269&quot;/&gt;&lt;/object&gt;&lt;object type=&quot;3&quot; unique_id=&quot;184166&quot;&gt;&lt;property id=&quot;20148&quot; value=&quot;5&quot;/&gt;&lt;property id=&quot;20300&quot; value=&quot;Slide 23&quot;/&gt;&lt;property id=&quot;20307&quot; value=&quot;270&quot;/&gt;&lt;/object&gt;&lt;object type=&quot;3&quot; unique_id=&quot;198815&quot;&gt;&lt;property id=&quot;20148&quot; value=&quot;5&quot;/&gt;&lt;property id=&quot;20300&quot; value=&quot;Slide 24 - &amp;quot;Best practices&amp;quot;&quot;/&gt;&lt;property id=&quot;20307&quot; value=&quot;286&quot;/&gt;&lt;/object&gt;&lt;object type=&quot;3&quot; unique_id=&quot;198816&quot;&gt;&lt;property id=&quot;20148&quot; value=&quot;5&quot;/&gt;&lt;property id=&quot;20300&quot; value=&quot;Slide 26 - &amp;quot;Only use the themes provided&amp;quot;&quot;/&gt;&lt;property id=&quot;20307&quot; value=&quot;287&quot;/&gt;&lt;/object&gt;&lt;object type=&quot;3&quot; unique_id=&quot;198998&quot;&gt;&lt;property id=&quot;20148&quot; value=&quot;5&quot;/&gt;&lt;property id=&quot;20300&quot; value=&quot;Slide 27 - &amp;quot;Seven tips for better presentations&amp;quot;&quot;/&gt;&lt;property id=&quot;20307&quot; value=&quot;288&quot;/&gt;&lt;/object&gt;&lt;object type=&quot;3&quot; unique_id=&quot;199061&quot;&gt;&lt;property id=&quot;20148&quot; value=&quot;5&quot;/&gt;&lt;property id=&quot;20300&quot; value=&quot;Slide 1 - &amp;quot;Please read&amp;quot;&quot;/&gt;&lt;property id=&quot;20307&quot; value=&quot;303&quot;/&gt;&lt;/object&gt;&lt;object type=&quot;3&quot; unique_id=&quot;199062&quot;&gt;&lt;property id=&quot;20148&quot; value=&quot;5&quot;/&gt;&lt;property id=&quot;20300&quot; value=&quot;Slide 2 - &amp;quot;Everyone is responsible  for security&amp;quot;&quot;/&gt;&lt;property id=&quot;20307&quot; value=&quot;443&quot;/&gt;&lt;/object&gt;&lt;object type=&quot;3&quot; unique_id=&quot;199063&quot;&gt;&lt;property id=&quot;20148&quot; value=&quot;5&quot;/&gt;&lt;property id=&quot;20300&quot; value=&quot;Slide 3 - &amp;quot;Please read&amp;quot;&quot;/&gt;&lt;property id=&quot;20307&quot; value=&quot;444&quot;/&gt;&lt;/object&gt;&lt;object type=&quot;3&quot; unique_id=&quot;199064&quot;&gt;&lt;property id=&quot;20148&quot; value=&quot;5&quot;/&gt;&lt;property id=&quot;20300&quot; value=&quot;Slide 4 - &amp;quot;Color themes&amp;quot;&quot;/&gt;&lt;property id=&quot;20307&quot; value=&quot;445&quot;/&gt;&lt;/object&gt;&lt;object type=&quot;3&quot; unique_id=&quot;199065&quot;&gt;&lt;property id=&quot;20148&quot; value=&quot;5&quot;/&gt;&lt;property id=&quot;20300&quot; value=&quot;Slide 5 - &amp;quot;Presentation Title Goes Here&amp;quot;&quot;/&gt;&lt;property id=&quot;20307&quot; value=&quot;256&quot;/&gt;&lt;/object&gt;&lt;object type=&quot;3&quot; unique_id=&quot;199066&quot;&gt;&lt;property id=&quot;20148&quot; value=&quot;5&quot;/&gt;&lt;property id=&quot;20300&quot; value=&quot;Slide 7 - &amp;quot;Use this slide for transitions&amp;quot;&quot;/&gt;&lt;property id=&quot;20307&quot; value=&quot;302&quot;/&gt;&lt;/object&gt;&lt;object type=&quot;3&quot; unique_id=&quot;199067&quot;&gt;&lt;property id=&quot;20148&quot; value=&quot;5&quot;/&gt;&lt;property id=&quot;20300&quot; value=&quot;Slide 8 - &amp;quot;“Design is the silent  ambassador of your brand.”&amp;quot;&quot;/&gt;&lt;property id=&quot;20307&quot; value=&quot;293&quot;/&gt;&lt;/object&gt;&lt;object type=&quot;3&quot; unique_id=&quot;199068&quot;&gt;&lt;property id=&quot;20148&quot; value=&quot;5&quot;/&gt;&lt;property id=&quot;20300&quot; value=&quot;Slide 9 - &amp;quot;“Design is the silent  ambassador of your brand.”&amp;quot;&quot;/&gt;&lt;property id=&quot;20307&quot; value=&quot;301&quot;/&gt;&lt;/object&gt;&lt;object type=&quot;3&quot; unique_id=&quot;199069&quot;&gt;&lt;property id=&quot;20148&quot; value=&quot;5&quot;/&gt;&lt;property id=&quot;20300&quot; value=&quot;Slide 17 - &amp;quot;Bar charts&amp;quot;&quot;/&gt;&lt;property id=&quot;20307&quot; value=&quot;298&quot;/&gt;&lt;/object&gt;&lt;object type=&quot;3&quot; unique_id=&quot;199070&quot;&gt;&lt;property id=&quot;20148&quot; value=&quot;5&quot;/&gt;&lt;property id=&quot;20300&quot; value=&quot;Slide 18 - &amp;quot;Line charts&amp;quot;&quot;/&gt;&lt;property id=&quot;20307&quot; value=&quot;300&quot;/&gt;&lt;/object&gt;&lt;object type=&quot;3&quot; unique_id=&quot;199071&quot;&gt;&lt;property id=&quot;20148&quot; value=&quot;5&quot;/&gt;&lt;property id=&quot;20300&quot; value=&quot;Slide 28&quot;/&gt;&lt;property id=&quot;20307&quot; value=&quot;290&quot;/&gt;&lt;/object&gt;&lt;/object&gt;&lt;object type=&quot;8&quot; unique_id=&quot;10268&quot;&gt;&lt;/object&gt;&lt;/object&gt;&lt;/database&gt;"/>
  <p:tag name="SECTOMILLISECCONVERTED" val="1"/>
</p:tagLst>
</file>

<file path=ppt/theme/theme1.xml><?xml version="1.0" encoding="utf-8"?>
<a:theme xmlns:a="http://schemas.openxmlformats.org/drawingml/2006/main" name="Theme1">
  <a:themeElements>
    <a:clrScheme name="Custom 62">
      <a:dk1>
        <a:srgbClr val="101820"/>
      </a:dk1>
      <a:lt1>
        <a:srgbClr val="0D274D"/>
      </a:lt1>
      <a:dk2>
        <a:srgbClr val="0051AF"/>
      </a:dk2>
      <a:lt2>
        <a:srgbClr val="FFFFFF"/>
      </a:lt2>
      <a:accent1>
        <a:srgbClr val="00BCEB"/>
      </a:accent1>
      <a:accent2>
        <a:srgbClr val="74BF4B"/>
      </a:accent2>
      <a:accent3>
        <a:srgbClr val="0051AF"/>
      </a:accent3>
      <a:accent4>
        <a:srgbClr val="9E9EA2"/>
      </a:accent4>
      <a:accent5>
        <a:srgbClr val="FBAB18"/>
      </a:accent5>
      <a:accent6>
        <a:srgbClr val="E3241B"/>
      </a:accent6>
      <a:hlink>
        <a:srgbClr val="00BCEB"/>
      </a:hlink>
      <a:folHlink>
        <a:srgbClr val="0051AF"/>
      </a:folHlink>
    </a:clrScheme>
    <a:fontScheme name="Custom 3">
      <a:majorFont>
        <a:latin typeface="CiscoSansTT Light"/>
        <a:ea typeface=""/>
        <a:cs typeface=""/>
      </a:majorFont>
      <a:minorFont>
        <a:latin typeface="CiscoSansTT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Cisco Live 2024 Amsterdam - Internal Template - 002" id="{1C78B008-9AAA-4441-BDFF-5B89B56D5B49}" vid="{8B1125AF-A954-46DB-BC46-C66CC5CEE2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57D9DFCFCD6B04180C81A4A640A75E0" ma:contentTypeVersion="16" ma:contentTypeDescription="Create a new document." ma:contentTypeScope="" ma:versionID="807f0f74d792d9d03750290ec99aa979">
  <xsd:schema xmlns:xsd="http://www.w3.org/2001/XMLSchema" xmlns:xs="http://www.w3.org/2001/XMLSchema" xmlns:p="http://schemas.microsoft.com/office/2006/metadata/properties" xmlns:ns2="5ad2d37b-16ea-4274-9da9-da32d366390e" xmlns:ns3="fdc10f26-a213-4e6e-911f-1a4acfd3bda4" targetNamespace="http://schemas.microsoft.com/office/2006/metadata/properties" ma:root="true" ma:fieldsID="b8d3c663717ebcd12c1f62be60223607" ns2:_="" ns3:_="">
    <xsd:import namespace="5ad2d37b-16ea-4274-9da9-da32d366390e"/>
    <xsd:import namespace="fdc10f26-a213-4e6e-911f-1a4acfd3bda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LengthInSeconds" minOccurs="0"/>
                <xsd:element ref="ns2:File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d2d37b-16ea-4274-9da9-da32d36639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Files" ma:index="20" nillable="true" ma:displayName="Files" ma:format="Dropdown" ma:internalName="Files" ma:percentage="FALSE">
      <xsd:simpleType>
        <xsd:restriction base="dms:Number"/>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710261dd-85c0-4e16-8580-30375acfae1f"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fdc10f26-a213-4e6e-911f-1a4acfd3bda4"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9f7aa556-cb25-4254-98ae-dcf89ca4d29b}" ma:internalName="TaxCatchAll" ma:showField="CatchAllData" ma:web="fdc10f26-a213-4e6e-911f-1a4acfd3bda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Files xmlns="5ad2d37b-16ea-4274-9da9-da32d366390e" xsi:nil="true"/>
    <lcf76f155ced4ddcb4097134ff3c332f xmlns="5ad2d37b-16ea-4274-9da9-da32d366390e">
      <Terms xmlns="http://schemas.microsoft.com/office/infopath/2007/PartnerControls"/>
    </lcf76f155ced4ddcb4097134ff3c332f>
    <TaxCatchAll xmlns="fdc10f26-a213-4e6e-911f-1a4acfd3bda4"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F97F0E-F7F3-4DEE-9A0A-27F247DBAA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ad2d37b-16ea-4274-9da9-da32d366390e"/>
    <ds:schemaRef ds:uri="fdc10f26-a213-4e6e-911f-1a4acfd3bda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1ED81BE-2C24-4FEE-9B95-1FED1A7A8A34}">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fdc10f26-a213-4e6e-911f-1a4acfd3bda4"/>
    <ds:schemaRef ds:uri="5ad2d37b-16ea-4274-9da9-da32d366390e"/>
    <ds:schemaRef ds:uri="http://www.w3.org/XML/1998/namespace"/>
  </ds:schemaRefs>
</ds:datastoreItem>
</file>

<file path=customXml/itemProps3.xml><?xml version="1.0" encoding="utf-8"?>
<ds:datastoreItem xmlns:ds="http://schemas.openxmlformats.org/officeDocument/2006/customXml" ds:itemID="{E532EB06-23CE-41BE-A58F-3E4427141C5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Theme1</Template>
  <TotalTime>208</TotalTime>
  <Words>3777</Words>
  <Application>Microsoft Macintosh PowerPoint</Application>
  <PresentationFormat>On-screen Show (16:9)</PresentationFormat>
  <Paragraphs>629</Paragraphs>
  <Slides>76</Slides>
  <Notes>73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76</vt:i4>
      </vt:variant>
    </vt:vector>
  </HeadingPairs>
  <TitlesOfParts>
    <vt:vector size="84" baseType="lpstr">
      <vt:lpstr>ＭＳ Ｐゴシック</vt:lpstr>
      <vt:lpstr>Arial</vt:lpstr>
      <vt:lpstr>CiscoSans</vt:lpstr>
      <vt:lpstr>CiscoSansTT Light</vt:lpstr>
      <vt:lpstr>CiscoSansTT Medium</vt:lpstr>
      <vt:lpstr>Courier New</vt:lpstr>
      <vt:lpstr>Helvetica Neue</vt:lpstr>
      <vt:lpstr>Theme1</vt:lpstr>
      <vt:lpstr>PowerPoint Presentation</vt:lpstr>
      <vt:lpstr>Intro to Ansible for Automation</vt:lpstr>
      <vt:lpstr>Cisco Webex App </vt:lpstr>
      <vt:lpstr>“Ansible enables you to simplify complex tasks, increase efficiency, and ensure consistency in your IT environment.”</vt:lpstr>
      <vt:lpstr>“We just copy/paste CLI commands and it’s been working for us for years. What’s the worst that can happen?”</vt:lpstr>
      <vt:lpstr>The "London Whale" trading scandal was a case of a complex and risky trading strategy that went wrong due to a mistake in the spreadsheet model used by the traders.   The error involved copying and pasting values from one file to another without checking if they were correct or consistent.</vt:lpstr>
      <vt:lpstr>PowerPoint Presentation</vt:lpstr>
      <vt:lpstr>PowerPoint Presentation</vt:lpstr>
      <vt:lpstr>PowerPoint Presentation</vt:lpstr>
      <vt:lpstr>PowerPoint Presentation</vt:lpstr>
      <vt:lpstr>Introduction</vt:lpstr>
      <vt:lpstr>Speaker</vt:lpstr>
      <vt:lpstr>Speaker (continued) </vt:lpstr>
      <vt:lpstr>Getting Started</vt:lpstr>
      <vt:lpstr>Ansible</vt:lpstr>
      <vt:lpstr>Ansible playbook</vt:lpstr>
      <vt:lpstr>First Steps</vt:lpstr>
      <vt:lpstr>Set-up Commands</vt:lpstr>
      <vt:lpstr>The Ansible Config file (ansible.cfg)</vt:lpstr>
      <vt:lpstr>Config file example</vt:lpstr>
      <vt:lpstr>Config file – Where to store/find it</vt:lpstr>
      <vt:lpstr>Config file – Let’s create one!</vt:lpstr>
      <vt:lpstr>Demos</vt:lpstr>
      <vt:lpstr>Our First Playbook </vt:lpstr>
      <vt:lpstr>Let’s Use Automation Instead of Copy/Paste </vt:lpstr>
      <vt:lpstr>Results</vt:lpstr>
      <vt:lpstr>first_playbook.yaml</vt:lpstr>
      <vt:lpstr>first_playbook.yaml</vt:lpstr>
      <vt:lpstr>Git with The Program</vt:lpstr>
      <vt:lpstr>We will have Ansible pull a playbook from a GitHub repo and then run that playbook.</vt:lpstr>
      <vt:lpstr>ansible_playbooks/github.yaml</vt:lpstr>
      <vt:lpstr>https://github.com/xanderstevenson/intro-ansible-automation/blob/main/cisco_live/ansible-playbooks/hello_world.yaml</vt:lpstr>
      <vt:lpstr>Output</vt:lpstr>
      <vt:lpstr>cURLs with Ansible Fun</vt:lpstr>
      <vt:lpstr>ansible_playbooks/curl.yaml</vt:lpstr>
      <vt:lpstr>ansible-playbook curl.yaml</vt:lpstr>
      <vt:lpstr>Idempotency</vt:lpstr>
      <vt:lpstr>Something is VVVery Wrong</vt:lpstr>
      <vt:lpstr>What does it look like when a playbook fails and how do we troubleshoot?</vt:lpstr>
      <vt:lpstr>The verbose flag</vt:lpstr>
      <vt:lpstr>DevNet Learning Labs</vt:lpstr>
      <vt:lpstr>PowerPoint Presentation</vt:lpstr>
      <vt:lpstr>Free Ansible Learning Labs at Cisco DevNet</vt:lpstr>
      <vt:lpstr>PowerPoint Presentation</vt:lpstr>
      <vt:lpstr>DevNet Sandboxes</vt:lpstr>
      <vt:lpstr>PowerPoint Presentation</vt:lpstr>
      <vt:lpstr>Ansible-Projects</vt:lpstr>
      <vt:lpstr>PowerPoint Presentation</vt:lpstr>
      <vt:lpstr>Cisco Code Exchange</vt:lpstr>
      <vt:lpstr>PowerPoint Presentation</vt:lpstr>
      <vt:lpstr>DevOps Shop:  Intro to Ansible for Automation</vt:lpstr>
      <vt:lpstr>PowerPoint Presentation</vt:lpstr>
      <vt:lpstr>Summary</vt:lpstr>
      <vt:lpstr>What We’ve Learned Today…</vt:lpstr>
      <vt:lpstr>Looking forward…</vt:lpstr>
      <vt:lpstr>PowerPoint Presentation</vt:lpstr>
      <vt:lpstr>Addendum:   Ansible-Navigator  Future Ansible tool for your edification!</vt:lpstr>
      <vt:lpstr> Ansible Navigator</vt:lpstr>
      <vt:lpstr>Ansible Navigator</vt:lpstr>
      <vt:lpstr>Key features of Ansible Navigator include:</vt:lpstr>
      <vt:lpstr>Key features of Ansible Navigator (continued):</vt:lpstr>
      <vt:lpstr>Installing Ansible Navigator</vt:lpstr>
      <vt:lpstr>Ansible Navigator – help menu</vt:lpstr>
      <vt:lpstr>Getting Started with Ansible Navigator</vt:lpstr>
      <vt:lpstr>Ansible Navigator ~ Welcome Page</vt:lpstr>
      <vt:lpstr>Ansible Navigator ~ Welcome Page :help</vt:lpstr>
      <vt:lpstr>Ansible Navigator ~ Config File</vt:lpstr>
      <vt:lpstr>ansible-navigator vs. ansible-playbook</vt:lpstr>
      <vt:lpstr>Ansible Navigator ~ Summary of Benefits</vt:lpstr>
      <vt:lpstr>PowerPoint Presentation</vt:lpstr>
      <vt:lpstr>Fill out your session surveys!</vt:lpstr>
      <vt:lpstr>Cisco Webex App </vt:lpstr>
      <vt:lpstr>Continue  Your Education</vt:lpstr>
      <vt:lpstr>Cisco Code Exchange</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Please read</dc:title>
  <dc:subject/>
  <dc:creator/>
  <cp:keywords/>
  <dc:description/>
  <cp:lastModifiedBy>Alexander Stevenson (alexstev)</cp:lastModifiedBy>
  <cp:revision>25</cp:revision>
  <dcterms:created xsi:type="dcterms:W3CDTF">2023-04-28T14:37:00Z</dcterms:created>
  <dcterms:modified xsi:type="dcterms:W3CDTF">2024-01-25T18:05:38Z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pdateToken">
    <vt:lpwstr>1</vt:lpwstr>
  </property>
  <property fmtid="{D5CDD505-2E9C-101B-9397-08002B2CF9AE}" pid="3" name="Jive_LatestUserAccountName">
    <vt:lpwstr>shhatch</vt:lpwstr>
  </property>
  <property fmtid="{D5CDD505-2E9C-101B-9397-08002B2CF9AE}" pid="4" name="Offisync_ProviderInitializationData">
    <vt:lpwstr>https://cisco.jiveon.com</vt:lpwstr>
  </property>
  <property fmtid="{D5CDD505-2E9C-101B-9397-08002B2CF9AE}" pid="5" name="Offisync_ServerID">
    <vt:lpwstr>07841bbc-cd3c-4a76-827f-75a2226890f4</vt:lpwstr>
  </property>
  <property fmtid="{D5CDD505-2E9C-101B-9397-08002B2CF9AE}" pid="6" name="Jive_VersionGuid">
    <vt:lpwstr>5e9c305a-1681-4648-b92d-e98ec9a6c11a</vt:lpwstr>
  </property>
  <property fmtid="{D5CDD505-2E9C-101B-9397-08002B2CF9AE}" pid="7" name="Offisync_UniqueId">
    <vt:lpwstr>1925511</vt:lpwstr>
  </property>
  <property fmtid="{D5CDD505-2E9C-101B-9397-08002B2CF9AE}" pid="8" name="ContentTypeId">
    <vt:lpwstr>0x010100C57D9DFCFCD6B04180C81A4A640A75E0</vt:lpwstr>
  </property>
  <property fmtid="{D5CDD505-2E9C-101B-9397-08002B2CF9AE}" pid="9" name="MediaServiceImageTags">
    <vt:lpwstr/>
  </property>
</Properties>
</file>